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825" r:id="rId2"/>
    <p:sldId id="3850" r:id="rId3"/>
    <p:sldId id="3846" r:id="rId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21.12.2021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BeY1jSG9Y&amp;t=8s" TargetMode="External"/><Relationship Id="rId2" Type="http://schemas.openxmlformats.org/officeDocument/2006/relationships/hyperlink" Target="https://www.youtube.com/watch?v=9Wv2GKaukZ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42yF2t7xM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680" y="5126451"/>
            <a:ext cx="8344169" cy="1363125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ru-RU" sz="3100" dirty="0">
                <a:solidFill>
                  <a:srgbClr val="FFFFFF"/>
                </a:solidFill>
              </a:rPr>
              <a:t>Тема 4 - </a:t>
            </a:r>
            <a:r>
              <a:rPr lang="ru-RU" sz="3100" dirty="0" err="1">
                <a:solidFill>
                  <a:srgbClr val="FFFFFF"/>
                </a:solidFill>
              </a:rPr>
              <a:t>Личен</a:t>
            </a:r>
            <a:r>
              <a:rPr lang="ru-RU" sz="3100" dirty="0">
                <a:solidFill>
                  <a:srgbClr val="FFFFFF"/>
                </a:solidFill>
              </a:rPr>
              <a:t> </a:t>
            </a:r>
            <a:r>
              <a:rPr lang="ru-RU" sz="3100" dirty="0" err="1">
                <a:solidFill>
                  <a:srgbClr val="FFFFFF"/>
                </a:solidFill>
              </a:rPr>
              <a:t>избор</a:t>
            </a:r>
            <a:r>
              <a:rPr lang="ru-RU" sz="3100" dirty="0">
                <a:solidFill>
                  <a:srgbClr val="FFFFFF"/>
                </a:solidFill>
              </a:rPr>
              <a:t>: Потребление и </a:t>
            </a:r>
            <a:r>
              <a:rPr lang="ru-RU" sz="3100" dirty="0" err="1">
                <a:solidFill>
                  <a:srgbClr val="FFFFFF"/>
                </a:solidFill>
              </a:rPr>
              <a:t>ефективност</a:t>
            </a:r>
            <a:endParaRPr lang="ru-RU" sz="3100" dirty="0">
              <a:solidFill>
                <a:srgbClr val="FFFFFF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Модул</a:t>
            </a:r>
            <a:r>
              <a:rPr lang="ru-RU" sz="2800" dirty="0">
                <a:solidFill>
                  <a:srgbClr val="FF0000"/>
                </a:solidFill>
              </a:rPr>
              <a:t> 3 </a:t>
            </a:r>
            <a:r>
              <a:rPr lang="ru-RU" sz="2800">
                <a:solidFill>
                  <a:srgbClr val="FF0000"/>
                </a:solidFill>
              </a:rPr>
              <a:t>- Извършване </a:t>
            </a:r>
            <a:r>
              <a:rPr lang="ru-RU" sz="2800" dirty="0">
                <a:solidFill>
                  <a:srgbClr val="FF0000"/>
                </a:solidFill>
              </a:rPr>
              <a:t>на </a:t>
            </a:r>
            <a:r>
              <a:rPr lang="ru-RU" sz="2800" dirty="0" err="1">
                <a:solidFill>
                  <a:srgbClr val="FF0000"/>
                </a:solidFill>
              </a:rPr>
              <a:t>избор</a:t>
            </a:r>
            <a:endParaRPr lang="ru-RU" sz="2800" dirty="0">
              <a:solidFill>
                <a:srgbClr val="FF0000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Дейност</a:t>
            </a:r>
            <a:r>
              <a:rPr lang="ru-RU" sz="2800" dirty="0">
                <a:solidFill>
                  <a:srgbClr val="FF0000"/>
                </a:solidFill>
              </a:rPr>
              <a:t> 1 - </a:t>
            </a:r>
            <a:r>
              <a:rPr lang="ru-RU" sz="2800" dirty="0" err="1">
                <a:solidFill>
                  <a:srgbClr val="FF0000"/>
                </a:solidFill>
              </a:rPr>
              <a:t>Вредни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въздействия</a:t>
            </a:r>
            <a:r>
              <a:rPr lang="ru-RU" sz="2800" dirty="0">
                <a:solidFill>
                  <a:srgbClr val="FF0000"/>
                </a:solidFill>
              </a:rPr>
              <a:t> от </a:t>
            </a:r>
            <a:r>
              <a:rPr lang="ru-RU" sz="2800" dirty="0" err="1">
                <a:solidFill>
                  <a:srgbClr val="FF0000"/>
                </a:solidFill>
              </a:rPr>
              <a:t>потреблението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въглища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2EA79-AF95-4512-9D7E-2102C44E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Моля, гледайте следните видеоклипове:</a:t>
            </a:r>
            <a:endParaRPr lang="de-A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BEE6BA-9B9D-4D95-A45D-70FE2C7F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6" y="2122111"/>
            <a:ext cx="9426526" cy="3859742"/>
          </a:xfrm>
        </p:spPr>
        <p:txBody>
          <a:bodyPr>
            <a:normAutofit fontScale="92500"/>
          </a:bodyPr>
          <a:lstStyle/>
          <a:p>
            <a:r>
              <a:rPr lang="ru-RU" b="0" i="0" dirty="0" err="1">
                <a:effectLst/>
                <a:latin typeface="Roboto" panose="02000000000000000000" pitchFamily="2" charset="0"/>
              </a:rPr>
              <a:t>Въглища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101: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Какво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не 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наред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въглищата</a:t>
            </a:r>
            <a:r>
              <a:rPr lang="ru-RU" b="0" i="0" dirty="0">
                <a:effectLst/>
                <a:latin typeface="Roboto" panose="02000000000000000000" pitchFamily="2" charset="0"/>
              </a:rPr>
              <a:t>? </a:t>
            </a:r>
            <a:r>
              <a:rPr lang="de-AT" dirty="0">
                <a:hlinkClick r:id="rId2"/>
              </a:rPr>
              <a:t>https://www.youtube.com/watch?v=9Wv2GKaukZU</a:t>
            </a:r>
            <a:endParaRPr lang="de-AT" dirty="0"/>
          </a:p>
          <a:p>
            <a:endParaRPr lang="de-AT" dirty="0"/>
          </a:p>
          <a:p>
            <a:r>
              <a:rPr lang="ru-RU" b="0" i="0" dirty="0">
                <a:effectLst/>
                <a:latin typeface="Roboto" panose="02000000000000000000" pitchFamily="2" charset="0"/>
              </a:rPr>
              <a:t>КОЙ: Как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замърсяването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въздуха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влияе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тялото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?        </a:t>
            </a:r>
            <a:r>
              <a:rPr lang="de-AT" dirty="0">
                <a:hlinkClick r:id="rId3"/>
              </a:rPr>
              <a:t>https://www.youtube.com/watch?v=GVBeY1jSG9Y&amp;t=8s</a:t>
            </a:r>
            <a:endParaRPr lang="de-AT" dirty="0"/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effectLst/>
                <a:latin typeface="Roboto" panose="02000000000000000000" pitchFamily="2" charset="0"/>
              </a:rPr>
              <a:t>История 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бъдеще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въглищата</a:t>
            </a:r>
            <a:r>
              <a:rPr lang="ru-RU" dirty="0">
                <a:latin typeface="Roboto" panose="02000000000000000000" pitchFamily="2" charset="0"/>
              </a:rPr>
              <a:t>: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bg-BG" dirty="0">
                <a:latin typeface="Roboto" panose="02000000000000000000" pitchFamily="2" charset="0"/>
              </a:rPr>
              <a:t>разяснено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de-AT" sz="3000" dirty="0">
                <a:hlinkClick r:id="rId4"/>
              </a:rPr>
              <a:t>https://www.youtube.com/watch?v=42yF2t7xMHY</a:t>
            </a:r>
            <a:endParaRPr lang="de-AT" sz="30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427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 за дискусия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Съгласни</a:t>
            </a:r>
            <a:r>
              <a:rPr lang="ru-RU" sz="2000" dirty="0"/>
              <a:t> ли </a:t>
            </a:r>
            <a:r>
              <a:rPr lang="ru-RU" sz="2000" dirty="0" err="1"/>
              <a:t>сте</a:t>
            </a:r>
            <a:r>
              <a:rPr lang="ru-RU" sz="2000" dirty="0"/>
              <a:t>, че </a:t>
            </a:r>
            <a:r>
              <a:rPr lang="ru-RU" sz="2000" dirty="0" err="1"/>
              <a:t>използването</a:t>
            </a:r>
            <a:r>
              <a:rPr lang="ru-RU" sz="2000" dirty="0"/>
              <a:t> на </a:t>
            </a:r>
            <a:r>
              <a:rPr lang="ru-RU" sz="2000" dirty="0" err="1"/>
              <a:t>въглища</a:t>
            </a:r>
            <a:r>
              <a:rPr lang="ru-RU" sz="2000" dirty="0"/>
              <a:t> </a:t>
            </a:r>
            <a:r>
              <a:rPr lang="ru-RU" sz="2000" dirty="0" err="1"/>
              <a:t>наистина</a:t>
            </a:r>
            <a:r>
              <a:rPr lang="ru-RU" sz="2000" dirty="0"/>
              <a:t> е вредно за </a:t>
            </a:r>
            <a:r>
              <a:rPr lang="ru-RU" sz="2000" dirty="0" err="1"/>
              <a:t>хората</a:t>
            </a:r>
            <a:r>
              <a:rPr lang="ru-RU" sz="20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Използвате</a:t>
            </a:r>
            <a:r>
              <a:rPr lang="ru-RU" sz="2000" dirty="0"/>
              <a:t> ли </a:t>
            </a:r>
            <a:r>
              <a:rPr lang="ru-RU" sz="2000" dirty="0" err="1"/>
              <a:t>въглища</a:t>
            </a:r>
            <a:r>
              <a:rPr lang="ru-RU" sz="2000" dirty="0"/>
              <a:t> </a:t>
            </a:r>
            <a:r>
              <a:rPr lang="ru-RU" sz="2000" dirty="0" err="1"/>
              <a:t>пряко</a:t>
            </a:r>
            <a:r>
              <a:rPr lang="ru-RU" sz="2000" dirty="0"/>
              <a:t> или </a:t>
            </a:r>
            <a:r>
              <a:rPr lang="ru-RU" sz="2000" dirty="0" err="1"/>
              <a:t>непряко</a:t>
            </a:r>
            <a:r>
              <a:rPr lang="ru-RU" sz="20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Знаете ли каква част от енергията, произвеждана във вашата страна се основава на въглища?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Склонни</a:t>
            </a:r>
            <a:r>
              <a:rPr lang="ru-RU" sz="2000" dirty="0"/>
              <a:t> ли </a:t>
            </a:r>
            <a:r>
              <a:rPr lang="ru-RU" sz="2000" dirty="0" err="1"/>
              <a:t>сте</a:t>
            </a:r>
            <a:r>
              <a:rPr lang="ru-RU" sz="2000" dirty="0"/>
              <a:t> да </a:t>
            </a:r>
            <a:r>
              <a:rPr lang="ru-RU" sz="2000" dirty="0" err="1"/>
              <a:t>търсите</a:t>
            </a:r>
            <a:r>
              <a:rPr lang="ru-RU" sz="2000" dirty="0"/>
              <a:t> </a:t>
            </a:r>
            <a:r>
              <a:rPr lang="ru-RU" sz="2000" dirty="0" err="1"/>
              <a:t>алтернативи</a:t>
            </a:r>
            <a:r>
              <a:rPr lang="ru-RU" sz="20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Знаете ли как да го направите?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Calibri</vt:lpstr>
      <vt:lpstr>Roboto</vt:lpstr>
      <vt:lpstr>Tw Cen MT</vt:lpstr>
      <vt:lpstr>ShapesVTI</vt:lpstr>
      <vt:lpstr>PowerPoint Presentation</vt:lpstr>
      <vt:lpstr>Моля, гледайте следните видеоклипове:</vt:lpstr>
      <vt:lpstr>Въпроси за дискусия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Victoria Tsvetkova</cp:lastModifiedBy>
  <cp:revision>9</cp:revision>
  <dcterms:created xsi:type="dcterms:W3CDTF">2021-07-10T06:14:05Z</dcterms:created>
  <dcterms:modified xsi:type="dcterms:W3CDTF">2021-12-21T15:01:11Z</dcterms:modified>
</cp:coreProperties>
</file>