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3825" r:id="rId2"/>
    <p:sldId id="3906" r:id="rId3"/>
    <p:sldId id="3908" r:id="rId4"/>
    <p:sldId id="3909" r:id="rId5"/>
    <p:sldId id="3910" r:id="rId6"/>
    <p:sldId id="3911" r:id="rId7"/>
    <p:sldId id="3912" r:id="rId8"/>
    <p:sldId id="3913" r:id="rId9"/>
    <p:sldId id="3907" r:id="rId10"/>
    <p:sldId id="3914" r:id="rId11"/>
    <p:sldId id="3915" r:id="rId12"/>
    <p:sldId id="3916" r:id="rId13"/>
    <p:sldId id="3917" r:id="rId14"/>
    <p:sldId id="3918" r:id="rId15"/>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3" d="100"/>
          <a:sy n="113" d="100"/>
        </p:scale>
        <p:origin x="39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5DC20E-1826-48B1-B606-2C18084BF01E}" type="datetimeFigureOut">
              <a:rPr lang="bg-BG" smtClean="0"/>
              <a:t>16.2.2022 г.</a:t>
            </a:fld>
            <a:endParaRPr lang="bg-B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6F5B4C-B911-4A59-B588-326FB1A8DFA8}" type="slidenum">
              <a:rPr lang="bg-BG" smtClean="0"/>
              <a:t>‹Nr.›</a:t>
            </a:fld>
            <a:endParaRPr lang="bg-BG"/>
          </a:p>
        </p:txBody>
      </p:sp>
    </p:spTree>
    <p:extLst>
      <p:ext uri="{BB962C8B-B14F-4D97-AF65-F5344CB8AC3E}">
        <p14:creationId xmlns:p14="http://schemas.microsoft.com/office/powerpoint/2010/main" val="208261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0C6A29-4676-420C-BBE3-ACC2B80F64D4}"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7300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AT" dirty="0"/>
              <a:t>Self-Assessment </a:t>
            </a:r>
            <a:r>
              <a:rPr lang="de-AT" dirty="0" err="1"/>
              <a:t>of</a:t>
            </a:r>
            <a:r>
              <a:rPr lang="de-AT" dirty="0"/>
              <a:t> the </a:t>
            </a:r>
            <a:r>
              <a:rPr lang="de-AT" dirty="0" err="1"/>
              <a:t>unit</a:t>
            </a:r>
            <a:r>
              <a:rPr lang="de-AT" dirty="0"/>
              <a:t>. </a:t>
            </a:r>
            <a:r>
              <a:rPr lang="de-AT" dirty="0" err="1"/>
              <a:t>Please</a:t>
            </a:r>
            <a:r>
              <a:rPr lang="de-AT" dirty="0"/>
              <a:t> </a:t>
            </a:r>
            <a:r>
              <a:rPr lang="de-AT" dirty="0" err="1"/>
              <a:t>copy</a:t>
            </a:r>
            <a:r>
              <a:rPr lang="de-AT" dirty="0"/>
              <a:t> </a:t>
            </a:r>
            <a:r>
              <a:rPr lang="de-AT" dirty="0" err="1"/>
              <a:t>this</a:t>
            </a:r>
            <a:r>
              <a:rPr lang="de-AT" dirty="0"/>
              <a:t> </a:t>
            </a:r>
            <a:r>
              <a:rPr lang="de-AT" dirty="0" err="1"/>
              <a:t>slide</a:t>
            </a:r>
            <a:r>
              <a:rPr lang="de-AT" dirty="0"/>
              <a:t> </a:t>
            </a:r>
            <a:r>
              <a:rPr lang="de-AT" dirty="0" err="1"/>
              <a:t>for</a:t>
            </a:r>
            <a:r>
              <a:rPr lang="de-AT" dirty="0"/>
              <a:t> all </a:t>
            </a:r>
            <a:r>
              <a:rPr lang="de-AT" dirty="0" err="1"/>
              <a:t>units</a:t>
            </a:r>
            <a:r>
              <a:rPr lang="de-AT" dirty="0"/>
              <a:t> </a:t>
            </a:r>
            <a:r>
              <a:rPr lang="de-AT" dirty="0" err="1"/>
              <a:t>you</a:t>
            </a:r>
            <a:r>
              <a:rPr lang="de-AT" dirty="0"/>
              <a:t> </a:t>
            </a:r>
            <a:r>
              <a:rPr lang="de-AT" dirty="0" err="1"/>
              <a:t>want</a:t>
            </a:r>
            <a:r>
              <a:rPr lang="de-AT" dirty="0"/>
              <a:t> </a:t>
            </a:r>
            <a:r>
              <a:rPr lang="de-AT" dirty="0" err="1"/>
              <a:t>to</a:t>
            </a:r>
            <a:r>
              <a:rPr lang="de-AT" dirty="0"/>
              <a:t> </a:t>
            </a:r>
            <a:r>
              <a:rPr lang="de-AT" dirty="0" err="1"/>
              <a:t>include</a:t>
            </a:r>
            <a:r>
              <a:rPr lang="de-AT" dirty="0"/>
              <a:t> in the </a:t>
            </a:r>
            <a:r>
              <a:rPr lang="de-AT" dirty="0" err="1"/>
              <a:t>module</a:t>
            </a:r>
            <a:r>
              <a:rPr lang="de-AT" dirty="0"/>
              <a:t>.</a:t>
            </a:r>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0C6A29-4676-420C-BBE3-ACC2B80F64D4}"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4812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AT" dirty="0"/>
              <a:t>Self-Assessment </a:t>
            </a:r>
            <a:r>
              <a:rPr lang="de-AT" dirty="0" err="1"/>
              <a:t>of</a:t>
            </a:r>
            <a:r>
              <a:rPr lang="de-AT" dirty="0"/>
              <a:t> the </a:t>
            </a:r>
            <a:r>
              <a:rPr lang="de-AT" dirty="0" err="1"/>
              <a:t>unit</a:t>
            </a:r>
            <a:r>
              <a:rPr lang="de-AT" dirty="0"/>
              <a:t>. </a:t>
            </a:r>
            <a:r>
              <a:rPr lang="de-AT" dirty="0" err="1"/>
              <a:t>Please</a:t>
            </a:r>
            <a:r>
              <a:rPr lang="de-AT" dirty="0"/>
              <a:t> </a:t>
            </a:r>
            <a:r>
              <a:rPr lang="de-AT" dirty="0" err="1"/>
              <a:t>copy</a:t>
            </a:r>
            <a:r>
              <a:rPr lang="de-AT" dirty="0"/>
              <a:t> </a:t>
            </a:r>
            <a:r>
              <a:rPr lang="de-AT" dirty="0" err="1"/>
              <a:t>this</a:t>
            </a:r>
            <a:r>
              <a:rPr lang="de-AT" dirty="0"/>
              <a:t> </a:t>
            </a:r>
            <a:r>
              <a:rPr lang="de-AT" dirty="0" err="1"/>
              <a:t>slide</a:t>
            </a:r>
            <a:r>
              <a:rPr lang="de-AT" dirty="0"/>
              <a:t> </a:t>
            </a:r>
            <a:r>
              <a:rPr lang="de-AT" dirty="0" err="1"/>
              <a:t>for</a:t>
            </a:r>
            <a:r>
              <a:rPr lang="de-AT" dirty="0"/>
              <a:t> all </a:t>
            </a:r>
            <a:r>
              <a:rPr lang="de-AT" dirty="0" err="1"/>
              <a:t>units</a:t>
            </a:r>
            <a:r>
              <a:rPr lang="de-AT" dirty="0"/>
              <a:t> </a:t>
            </a:r>
            <a:r>
              <a:rPr lang="de-AT" dirty="0" err="1"/>
              <a:t>you</a:t>
            </a:r>
            <a:r>
              <a:rPr lang="de-AT" dirty="0"/>
              <a:t> </a:t>
            </a:r>
            <a:r>
              <a:rPr lang="de-AT" dirty="0" err="1"/>
              <a:t>want</a:t>
            </a:r>
            <a:r>
              <a:rPr lang="de-AT" dirty="0"/>
              <a:t> </a:t>
            </a:r>
            <a:r>
              <a:rPr lang="de-AT" dirty="0" err="1"/>
              <a:t>to</a:t>
            </a:r>
            <a:r>
              <a:rPr lang="de-AT" dirty="0"/>
              <a:t> </a:t>
            </a:r>
            <a:r>
              <a:rPr lang="de-AT" dirty="0" err="1"/>
              <a:t>include</a:t>
            </a:r>
            <a:r>
              <a:rPr lang="de-AT" dirty="0"/>
              <a:t> in the </a:t>
            </a:r>
            <a:r>
              <a:rPr lang="de-AT" dirty="0" err="1"/>
              <a:t>module</a:t>
            </a:r>
            <a:r>
              <a:rPr lang="de-AT" dirty="0"/>
              <a:t>.</a:t>
            </a:r>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0C6A29-4676-420C-BBE3-ACC2B80F64D4}"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4265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AT" dirty="0"/>
              <a:t>Self-Assessment </a:t>
            </a:r>
            <a:r>
              <a:rPr lang="de-AT" dirty="0" err="1"/>
              <a:t>of</a:t>
            </a:r>
            <a:r>
              <a:rPr lang="de-AT" dirty="0"/>
              <a:t> the </a:t>
            </a:r>
            <a:r>
              <a:rPr lang="de-AT" dirty="0" err="1"/>
              <a:t>unit</a:t>
            </a:r>
            <a:r>
              <a:rPr lang="de-AT" dirty="0"/>
              <a:t>. </a:t>
            </a:r>
            <a:r>
              <a:rPr lang="de-AT" dirty="0" err="1"/>
              <a:t>Please</a:t>
            </a:r>
            <a:r>
              <a:rPr lang="de-AT" dirty="0"/>
              <a:t> </a:t>
            </a:r>
            <a:r>
              <a:rPr lang="de-AT" dirty="0" err="1"/>
              <a:t>copy</a:t>
            </a:r>
            <a:r>
              <a:rPr lang="de-AT" dirty="0"/>
              <a:t> </a:t>
            </a:r>
            <a:r>
              <a:rPr lang="de-AT" dirty="0" err="1"/>
              <a:t>this</a:t>
            </a:r>
            <a:r>
              <a:rPr lang="de-AT" dirty="0"/>
              <a:t> </a:t>
            </a:r>
            <a:r>
              <a:rPr lang="de-AT" dirty="0" err="1"/>
              <a:t>slide</a:t>
            </a:r>
            <a:r>
              <a:rPr lang="de-AT" dirty="0"/>
              <a:t> </a:t>
            </a:r>
            <a:r>
              <a:rPr lang="de-AT" dirty="0" err="1"/>
              <a:t>for</a:t>
            </a:r>
            <a:r>
              <a:rPr lang="de-AT" dirty="0"/>
              <a:t> all </a:t>
            </a:r>
            <a:r>
              <a:rPr lang="de-AT" dirty="0" err="1"/>
              <a:t>units</a:t>
            </a:r>
            <a:r>
              <a:rPr lang="de-AT" dirty="0"/>
              <a:t> </a:t>
            </a:r>
            <a:r>
              <a:rPr lang="de-AT" dirty="0" err="1"/>
              <a:t>you</a:t>
            </a:r>
            <a:r>
              <a:rPr lang="de-AT" dirty="0"/>
              <a:t> </a:t>
            </a:r>
            <a:r>
              <a:rPr lang="de-AT" dirty="0" err="1"/>
              <a:t>want</a:t>
            </a:r>
            <a:r>
              <a:rPr lang="de-AT" dirty="0"/>
              <a:t> </a:t>
            </a:r>
            <a:r>
              <a:rPr lang="de-AT" dirty="0" err="1"/>
              <a:t>to</a:t>
            </a:r>
            <a:r>
              <a:rPr lang="de-AT" dirty="0"/>
              <a:t> </a:t>
            </a:r>
            <a:r>
              <a:rPr lang="de-AT" dirty="0" err="1"/>
              <a:t>include</a:t>
            </a:r>
            <a:r>
              <a:rPr lang="de-AT" dirty="0"/>
              <a:t> in the </a:t>
            </a:r>
            <a:r>
              <a:rPr lang="de-AT" dirty="0" err="1"/>
              <a:t>module</a:t>
            </a:r>
            <a:r>
              <a:rPr lang="de-AT" dirty="0"/>
              <a:t>.</a:t>
            </a:r>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0C6A29-4676-420C-BBE3-ACC2B80F64D4}"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81149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AT" dirty="0"/>
              <a:t>Self-Assessment </a:t>
            </a:r>
            <a:r>
              <a:rPr lang="de-AT" dirty="0" err="1"/>
              <a:t>of</a:t>
            </a:r>
            <a:r>
              <a:rPr lang="de-AT" dirty="0"/>
              <a:t> the </a:t>
            </a:r>
            <a:r>
              <a:rPr lang="de-AT" dirty="0" err="1"/>
              <a:t>unit</a:t>
            </a:r>
            <a:r>
              <a:rPr lang="de-AT" dirty="0"/>
              <a:t>. </a:t>
            </a:r>
            <a:r>
              <a:rPr lang="de-AT" dirty="0" err="1"/>
              <a:t>Please</a:t>
            </a:r>
            <a:r>
              <a:rPr lang="de-AT" dirty="0"/>
              <a:t> </a:t>
            </a:r>
            <a:r>
              <a:rPr lang="de-AT" dirty="0" err="1"/>
              <a:t>copy</a:t>
            </a:r>
            <a:r>
              <a:rPr lang="de-AT" dirty="0"/>
              <a:t> </a:t>
            </a:r>
            <a:r>
              <a:rPr lang="de-AT" dirty="0" err="1"/>
              <a:t>this</a:t>
            </a:r>
            <a:r>
              <a:rPr lang="de-AT" dirty="0"/>
              <a:t> </a:t>
            </a:r>
            <a:r>
              <a:rPr lang="de-AT" dirty="0" err="1"/>
              <a:t>slide</a:t>
            </a:r>
            <a:r>
              <a:rPr lang="de-AT" dirty="0"/>
              <a:t> </a:t>
            </a:r>
            <a:r>
              <a:rPr lang="de-AT" dirty="0" err="1"/>
              <a:t>for</a:t>
            </a:r>
            <a:r>
              <a:rPr lang="de-AT" dirty="0"/>
              <a:t> all </a:t>
            </a:r>
            <a:r>
              <a:rPr lang="de-AT" dirty="0" err="1"/>
              <a:t>units</a:t>
            </a:r>
            <a:r>
              <a:rPr lang="de-AT" dirty="0"/>
              <a:t> </a:t>
            </a:r>
            <a:r>
              <a:rPr lang="de-AT" dirty="0" err="1"/>
              <a:t>you</a:t>
            </a:r>
            <a:r>
              <a:rPr lang="de-AT" dirty="0"/>
              <a:t> </a:t>
            </a:r>
            <a:r>
              <a:rPr lang="de-AT" dirty="0" err="1"/>
              <a:t>want</a:t>
            </a:r>
            <a:r>
              <a:rPr lang="de-AT" dirty="0"/>
              <a:t> </a:t>
            </a:r>
            <a:r>
              <a:rPr lang="de-AT" dirty="0" err="1"/>
              <a:t>to</a:t>
            </a:r>
            <a:r>
              <a:rPr lang="de-AT" dirty="0"/>
              <a:t> </a:t>
            </a:r>
            <a:r>
              <a:rPr lang="de-AT" dirty="0" err="1"/>
              <a:t>include</a:t>
            </a:r>
            <a:r>
              <a:rPr lang="de-AT" dirty="0"/>
              <a:t> in the </a:t>
            </a:r>
            <a:r>
              <a:rPr lang="de-AT" dirty="0" err="1"/>
              <a:t>module</a:t>
            </a:r>
            <a:r>
              <a:rPr lang="de-AT" dirty="0"/>
              <a:t>.</a:t>
            </a:r>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0C6A29-4676-420C-BBE3-ACC2B80F64D4}"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5265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AT" dirty="0"/>
              <a:t>Self-Assessment </a:t>
            </a:r>
            <a:r>
              <a:rPr lang="de-AT" dirty="0" err="1"/>
              <a:t>of</a:t>
            </a:r>
            <a:r>
              <a:rPr lang="de-AT" dirty="0"/>
              <a:t> the </a:t>
            </a:r>
            <a:r>
              <a:rPr lang="de-AT" dirty="0" err="1"/>
              <a:t>unit</a:t>
            </a:r>
            <a:r>
              <a:rPr lang="de-AT" dirty="0"/>
              <a:t>. </a:t>
            </a:r>
            <a:r>
              <a:rPr lang="de-AT" dirty="0" err="1"/>
              <a:t>Please</a:t>
            </a:r>
            <a:r>
              <a:rPr lang="de-AT" dirty="0"/>
              <a:t> </a:t>
            </a:r>
            <a:r>
              <a:rPr lang="de-AT" dirty="0" err="1"/>
              <a:t>copy</a:t>
            </a:r>
            <a:r>
              <a:rPr lang="de-AT" dirty="0"/>
              <a:t> </a:t>
            </a:r>
            <a:r>
              <a:rPr lang="de-AT" dirty="0" err="1"/>
              <a:t>this</a:t>
            </a:r>
            <a:r>
              <a:rPr lang="de-AT" dirty="0"/>
              <a:t> </a:t>
            </a:r>
            <a:r>
              <a:rPr lang="de-AT" dirty="0" err="1"/>
              <a:t>slide</a:t>
            </a:r>
            <a:r>
              <a:rPr lang="de-AT" dirty="0"/>
              <a:t> </a:t>
            </a:r>
            <a:r>
              <a:rPr lang="de-AT" dirty="0" err="1"/>
              <a:t>for</a:t>
            </a:r>
            <a:r>
              <a:rPr lang="de-AT" dirty="0"/>
              <a:t> all </a:t>
            </a:r>
            <a:r>
              <a:rPr lang="de-AT" dirty="0" err="1"/>
              <a:t>units</a:t>
            </a:r>
            <a:r>
              <a:rPr lang="de-AT" dirty="0"/>
              <a:t> </a:t>
            </a:r>
            <a:r>
              <a:rPr lang="de-AT" dirty="0" err="1"/>
              <a:t>you</a:t>
            </a:r>
            <a:r>
              <a:rPr lang="de-AT" dirty="0"/>
              <a:t> </a:t>
            </a:r>
            <a:r>
              <a:rPr lang="de-AT" dirty="0" err="1"/>
              <a:t>want</a:t>
            </a:r>
            <a:r>
              <a:rPr lang="de-AT" dirty="0"/>
              <a:t> </a:t>
            </a:r>
            <a:r>
              <a:rPr lang="de-AT" dirty="0" err="1"/>
              <a:t>to</a:t>
            </a:r>
            <a:r>
              <a:rPr lang="de-AT" dirty="0"/>
              <a:t> </a:t>
            </a:r>
            <a:r>
              <a:rPr lang="de-AT" dirty="0" err="1"/>
              <a:t>include</a:t>
            </a:r>
            <a:r>
              <a:rPr lang="de-AT" dirty="0"/>
              <a:t> in the </a:t>
            </a:r>
            <a:r>
              <a:rPr lang="de-AT" dirty="0" err="1"/>
              <a:t>module</a:t>
            </a:r>
            <a:r>
              <a:rPr lang="de-AT" dirty="0"/>
              <a:t>.</a:t>
            </a:r>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0C6A29-4676-420C-BBE3-ACC2B80F64D4}"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2347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AT" dirty="0"/>
              <a:t>Self-Assessment </a:t>
            </a:r>
            <a:r>
              <a:rPr lang="de-AT" dirty="0" err="1"/>
              <a:t>of</a:t>
            </a:r>
            <a:r>
              <a:rPr lang="de-AT" dirty="0"/>
              <a:t> the </a:t>
            </a:r>
            <a:r>
              <a:rPr lang="de-AT" dirty="0" err="1"/>
              <a:t>unit</a:t>
            </a:r>
            <a:r>
              <a:rPr lang="de-AT" dirty="0"/>
              <a:t>. </a:t>
            </a:r>
            <a:r>
              <a:rPr lang="de-AT" dirty="0" err="1"/>
              <a:t>Please</a:t>
            </a:r>
            <a:r>
              <a:rPr lang="de-AT" dirty="0"/>
              <a:t> </a:t>
            </a:r>
            <a:r>
              <a:rPr lang="de-AT" dirty="0" err="1"/>
              <a:t>copy</a:t>
            </a:r>
            <a:r>
              <a:rPr lang="de-AT" dirty="0"/>
              <a:t> </a:t>
            </a:r>
            <a:r>
              <a:rPr lang="de-AT" dirty="0" err="1"/>
              <a:t>this</a:t>
            </a:r>
            <a:r>
              <a:rPr lang="de-AT" dirty="0"/>
              <a:t> </a:t>
            </a:r>
            <a:r>
              <a:rPr lang="de-AT" dirty="0" err="1"/>
              <a:t>slide</a:t>
            </a:r>
            <a:r>
              <a:rPr lang="de-AT" dirty="0"/>
              <a:t> </a:t>
            </a:r>
            <a:r>
              <a:rPr lang="de-AT" dirty="0" err="1"/>
              <a:t>for</a:t>
            </a:r>
            <a:r>
              <a:rPr lang="de-AT" dirty="0"/>
              <a:t> all </a:t>
            </a:r>
            <a:r>
              <a:rPr lang="de-AT" dirty="0" err="1"/>
              <a:t>units</a:t>
            </a:r>
            <a:r>
              <a:rPr lang="de-AT" dirty="0"/>
              <a:t> </a:t>
            </a:r>
            <a:r>
              <a:rPr lang="de-AT" dirty="0" err="1"/>
              <a:t>you</a:t>
            </a:r>
            <a:r>
              <a:rPr lang="de-AT" dirty="0"/>
              <a:t> </a:t>
            </a:r>
            <a:r>
              <a:rPr lang="de-AT" dirty="0" err="1"/>
              <a:t>want</a:t>
            </a:r>
            <a:r>
              <a:rPr lang="de-AT" dirty="0"/>
              <a:t> </a:t>
            </a:r>
            <a:r>
              <a:rPr lang="de-AT" dirty="0" err="1"/>
              <a:t>to</a:t>
            </a:r>
            <a:r>
              <a:rPr lang="de-AT" dirty="0"/>
              <a:t> </a:t>
            </a:r>
            <a:r>
              <a:rPr lang="de-AT" dirty="0" err="1"/>
              <a:t>include</a:t>
            </a:r>
            <a:r>
              <a:rPr lang="de-AT" dirty="0"/>
              <a:t> in the </a:t>
            </a:r>
            <a:r>
              <a:rPr lang="de-AT" dirty="0" err="1"/>
              <a:t>module</a:t>
            </a:r>
            <a:r>
              <a:rPr lang="de-AT" dirty="0"/>
              <a:t>.</a:t>
            </a:r>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0C6A29-4676-420C-BBE3-ACC2B80F64D4}"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3877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0" name="Freihandform 13">
            <a:extLst>
              <a:ext uri="{FF2B5EF4-FFF2-40B4-BE49-F238E27FC236}">
                <a16:creationId xmlns:a16="http://schemas.microsoft.com/office/drawing/2014/main" id="{FCE00AC6-1AA1-42D9-83DD-4C308C3F9322}"/>
              </a:ext>
            </a:extLst>
          </p:cNvPr>
          <p:cNvSpPr/>
          <p:nvPr userDrawn="1"/>
        </p:nvSpPr>
        <p:spPr>
          <a:xfrm>
            <a:off x="400050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cxnSp>
        <p:nvCxnSpPr>
          <p:cNvPr id="12" name="Gerader Verbinder 11">
            <a:extLst>
              <a:ext uri="{FF2B5EF4-FFF2-40B4-BE49-F238E27FC236}">
                <a16:creationId xmlns:a16="http://schemas.microsoft.com/office/drawing/2014/main" id="{5319A315-F756-49EC-8181-0EC3F0A37B09}"/>
              </a:ext>
            </a:extLst>
          </p:cNvPr>
          <p:cNvCxnSpPr>
            <a:cxnSpLocks/>
          </p:cNvCxnSpPr>
          <p:nvPr userDrawn="1"/>
        </p:nvCxnSpPr>
        <p:spPr>
          <a:xfrm>
            <a:off x="406241"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4" name="Freihandform: Form 13">
            <a:extLst>
              <a:ext uri="{FF2B5EF4-FFF2-40B4-BE49-F238E27FC236}">
                <a16:creationId xmlns:a16="http://schemas.microsoft.com/office/drawing/2014/main" id="{560F3E26-F530-48F5-983F-9DCFF41D4F39}"/>
              </a:ext>
            </a:extLst>
          </p:cNvPr>
          <p:cNvSpPr/>
          <p:nvPr userDrawn="1"/>
        </p:nvSpPr>
        <p:spPr>
          <a:xfrm>
            <a:off x="5292348"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ihandform: Form 15">
            <a:extLst>
              <a:ext uri="{FF2B5EF4-FFF2-40B4-BE49-F238E27FC236}">
                <a16:creationId xmlns:a16="http://schemas.microsoft.com/office/drawing/2014/main" id="{5C97701E-DAF9-4174-AA91-DA203CD27D6A}"/>
              </a:ext>
            </a:extLst>
          </p:cNvPr>
          <p:cNvSpPr/>
          <p:nvPr userDrawn="1"/>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Ellipse 17">
            <a:extLst>
              <a:ext uri="{FF2B5EF4-FFF2-40B4-BE49-F238E27FC236}">
                <a16:creationId xmlns:a16="http://schemas.microsoft.com/office/drawing/2014/main" id="{4F765374-1A4B-41DC-9E75-A95A6C655328}"/>
              </a:ext>
            </a:extLst>
          </p:cNvPr>
          <p:cNvSpPr/>
          <p:nvPr userDrawn="1"/>
        </p:nvSpPr>
        <p:spPr>
          <a:xfrm>
            <a:off x="1569044" y="514898"/>
            <a:ext cx="2393351" cy="232842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0" name="Freihandform: Form 19">
            <a:extLst>
              <a:ext uri="{FF2B5EF4-FFF2-40B4-BE49-F238E27FC236}">
                <a16:creationId xmlns:a16="http://schemas.microsoft.com/office/drawing/2014/main" id="{7618DB8E-B14E-42E2-B454-6F4F36A8A9D9}"/>
              </a:ext>
            </a:extLst>
          </p:cNvPr>
          <p:cNvSpPr/>
          <p:nvPr userDrawn="1"/>
        </p:nvSpPr>
        <p:spPr>
          <a:xfrm flipH="1">
            <a:off x="0"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Bogen 21">
            <a:extLst>
              <a:ext uri="{FF2B5EF4-FFF2-40B4-BE49-F238E27FC236}">
                <a16:creationId xmlns:a16="http://schemas.microsoft.com/office/drawing/2014/main" id="{97666F55-03F1-4D18-9653-0F360E127A7E}"/>
              </a:ext>
            </a:extLst>
          </p:cNvPr>
          <p:cNvSpPr/>
          <p:nvPr userDrawn="1"/>
        </p:nvSpPr>
        <p:spPr>
          <a:xfrm rot="16200000">
            <a:off x="1539683"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84DE1A06-8754-4870-9E44-E39BADAD9845}"/>
              </a:ext>
            </a:extLst>
          </p:cNvPr>
          <p:cNvSpPr>
            <a:spLocks noGrp="1"/>
          </p:cNvSpPr>
          <p:nvPr>
            <p:ph type="ctrTitle" hasCustomPrompt="1"/>
          </p:nvPr>
        </p:nvSpPr>
        <p:spPr>
          <a:xfrm>
            <a:off x="5093208" y="2743200"/>
            <a:ext cx="6592824" cy="2386584"/>
          </a:xfrm>
        </p:spPr>
        <p:txBody>
          <a:bodyPr rtlCol="0" anchor="b"/>
          <a:lstStyle>
            <a:lvl1pPr algn="r">
              <a:defRPr sz="6000">
                <a:solidFill>
                  <a:schemeClr val="bg1"/>
                </a:solidFill>
              </a:defRPr>
            </a:lvl1pPr>
          </a:lstStyle>
          <a:p>
            <a:pPr rtl="0"/>
            <a:r>
              <a:rPr lang="de-DE" noProof="0"/>
              <a:t>Titelmasterformat durch Klicken bearbeiten</a:t>
            </a:r>
          </a:p>
        </p:txBody>
      </p:sp>
      <p:sp>
        <p:nvSpPr>
          <p:cNvPr id="3" name="Untertitel 2">
            <a:extLst>
              <a:ext uri="{FF2B5EF4-FFF2-40B4-BE49-F238E27FC236}">
                <a16:creationId xmlns:a16="http://schemas.microsoft.com/office/drawing/2014/main" id="{3527F020-BBC3-49BB-91C2-5B2CBD64B3C5}"/>
              </a:ext>
            </a:extLst>
          </p:cNvPr>
          <p:cNvSpPr>
            <a:spLocks noGrp="1"/>
          </p:cNvSpPr>
          <p:nvPr>
            <p:ph type="subTitle" idx="1" hasCustomPrompt="1"/>
          </p:nvPr>
        </p:nvSpPr>
        <p:spPr>
          <a:xfrm>
            <a:off x="5093208" y="5221224"/>
            <a:ext cx="6592824" cy="996696"/>
          </a:xfrm>
        </p:spPr>
        <p:txBody>
          <a:bodyPr rtlCol="0"/>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de-DE" noProof="0"/>
              <a:t>Formatvorlage des Untertitelmasters durch Klicken bearbeiten</a:t>
            </a:r>
          </a:p>
        </p:txBody>
      </p:sp>
    </p:spTree>
    <p:extLst>
      <p:ext uri="{BB962C8B-B14F-4D97-AF65-F5344CB8AC3E}">
        <p14:creationId xmlns:p14="http://schemas.microsoft.com/office/powerpoint/2010/main" val="963759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Vergleich 3 Sp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92983E-E761-4429-9203-7FE8B2DB67E4}"/>
              </a:ext>
            </a:extLst>
          </p:cNvPr>
          <p:cNvSpPr>
            <a:spLocks noGrp="1"/>
          </p:cNvSpPr>
          <p:nvPr>
            <p:ph type="title" hasCustomPrompt="1"/>
          </p:nvPr>
        </p:nvSpPr>
        <p:spPr>
          <a:xfrm>
            <a:off x="839788" y="365125"/>
            <a:ext cx="10515600" cy="1325563"/>
          </a:xfrm>
        </p:spPr>
        <p:txBody>
          <a:bodyPr rtlCol="0"/>
          <a:lstStyle/>
          <a:p>
            <a:pPr rtl="0"/>
            <a:r>
              <a:rPr lang="de-DE" noProof="0"/>
              <a:t>Titelmasterformat durch Klicken bearbeiten</a:t>
            </a:r>
          </a:p>
        </p:txBody>
      </p:sp>
      <p:sp>
        <p:nvSpPr>
          <p:cNvPr id="3" name="Textplatzhalter 2">
            <a:extLst>
              <a:ext uri="{FF2B5EF4-FFF2-40B4-BE49-F238E27FC236}">
                <a16:creationId xmlns:a16="http://schemas.microsoft.com/office/drawing/2014/main" id="{B921E9B7-62BE-49BA-AC6B-55250D66277F}"/>
              </a:ext>
            </a:extLst>
          </p:cNvPr>
          <p:cNvSpPr>
            <a:spLocks noGrp="1"/>
          </p:cNvSpPr>
          <p:nvPr>
            <p:ph type="body" idx="1" hasCustomPrompt="1"/>
          </p:nvPr>
        </p:nvSpPr>
        <p:spPr>
          <a:xfrm>
            <a:off x="839788" y="1681163"/>
            <a:ext cx="3291840"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noProof="0"/>
              <a:t>Textmasterformate durch Klicken bearbeiten</a:t>
            </a:r>
          </a:p>
        </p:txBody>
      </p:sp>
      <p:sp>
        <p:nvSpPr>
          <p:cNvPr id="4" name="Inhaltsplatzhalter 3">
            <a:extLst>
              <a:ext uri="{FF2B5EF4-FFF2-40B4-BE49-F238E27FC236}">
                <a16:creationId xmlns:a16="http://schemas.microsoft.com/office/drawing/2014/main" id="{BC41A3FD-B90A-4C31-BD6B-581F9E2E0E5E}"/>
              </a:ext>
            </a:extLst>
          </p:cNvPr>
          <p:cNvSpPr>
            <a:spLocks noGrp="1"/>
          </p:cNvSpPr>
          <p:nvPr>
            <p:ph sz="half" idx="2" hasCustomPrompt="1"/>
          </p:nvPr>
        </p:nvSpPr>
        <p:spPr>
          <a:xfrm>
            <a:off x="839788" y="2505075"/>
            <a:ext cx="3291840" cy="3684588"/>
          </a:xfrm>
        </p:spPr>
        <p:txBody>
          <a:bodyPr rtlCol="0">
            <a:normAutofit/>
          </a:bodyPr>
          <a:lstStyle>
            <a:lvl1pPr>
              <a:defRPr sz="2000"/>
            </a:lvl1pPr>
            <a:lvl2pPr>
              <a:defRPr sz="1800"/>
            </a:lvl2pPr>
            <a:lvl3pPr>
              <a:defRPr sz="1600"/>
            </a:lvl3pPr>
            <a:lvl4pPr>
              <a:defRPr sz="1400"/>
            </a:lvl4pPr>
            <a:lvl5pPr>
              <a:defRPr sz="1400"/>
            </a:lvl5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5" name="Textplatzhalter 4">
            <a:extLst>
              <a:ext uri="{FF2B5EF4-FFF2-40B4-BE49-F238E27FC236}">
                <a16:creationId xmlns:a16="http://schemas.microsoft.com/office/drawing/2014/main" id="{060D1D55-B722-4968-B171-AF3B462DDAD8}"/>
              </a:ext>
            </a:extLst>
          </p:cNvPr>
          <p:cNvSpPr>
            <a:spLocks noGrp="1"/>
          </p:cNvSpPr>
          <p:nvPr>
            <p:ph type="body" sz="quarter" idx="3" hasCustomPrompt="1"/>
          </p:nvPr>
        </p:nvSpPr>
        <p:spPr>
          <a:xfrm>
            <a:off x="4453128" y="1681163"/>
            <a:ext cx="3291840"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noProof="0"/>
              <a:t>Textmasterformate durch Klicken bearbeiten</a:t>
            </a:r>
          </a:p>
        </p:txBody>
      </p:sp>
      <p:sp>
        <p:nvSpPr>
          <p:cNvPr id="6" name="Inhaltsplatzhalter 5">
            <a:extLst>
              <a:ext uri="{FF2B5EF4-FFF2-40B4-BE49-F238E27FC236}">
                <a16:creationId xmlns:a16="http://schemas.microsoft.com/office/drawing/2014/main" id="{D71085A8-02C2-4E7F-935E-5AEECBAD19BE}"/>
              </a:ext>
            </a:extLst>
          </p:cNvPr>
          <p:cNvSpPr>
            <a:spLocks noGrp="1"/>
          </p:cNvSpPr>
          <p:nvPr>
            <p:ph sz="quarter" idx="4" hasCustomPrompt="1"/>
          </p:nvPr>
        </p:nvSpPr>
        <p:spPr>
          <a:xfrm>
            <a:off x="4453128" y="2505075"/>
            <a:ext cx="3291840" cy="3684588"/>
          </a:xfrm>
        </p:spPr>
        <p:txBody>
          <a:bodyPr rtlCol="0">
            <a:normAutofit/>
          </a:bodyPr>
          <a:lstStyle>
            <a:lvl1pPr>
              <a:defRPr sz="2000"/>
            </a:lvl1pPr>
            <a:lvl2pPr>
              <a:defRPr sz="1800"/>
            </a:lvl2pPr>
            <a:lvl3pPr>
              <a:defRPr sz="1600"/>
            </a:lvl3pPr>
            <a:lvl4pPr>
              <a:defRPr sz="1400"/>
            </a:lvl4pPr>
            <a:lvl5pPr>
              <a:defRPr sz="1400"/>
            </a:lvl5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10" name="Freihandform: Form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ihandform: Form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platzhalter 4">
            <a:extLst>
              <a:ext uri="{FF2B5EF4-FFF2-40B4-BE49-F238E27FC236}">
                <a16:creationId xmlns:a16="http://schemas.microsoft.com/office/drawing/2014/main" id="{ACF5677B-E56F-4452-ADDC-DA0E20A955EC}"/>
              </a:ext>
            </a:extLst>
          </p:cNvPr>
          <p:cNvSpPr>
            <a:spLocks noGrp="1"/>
          </p:cNvSpPr>
          <p:nvPr>
            <p:ph type="body" sz="quarter" idx="13" hasCustomPrompt="1"/>
          </p:nvPr>
        </p:nvSpPr>
        <p:spPr>
          <a:xfrm>
            <a:off x="8065008" y="1681163"/>
            <a:ext cx="3291840"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noProof="0"/>
              <a:t>Textmasterformate durch Klicken bearbeiten</a:t>
            </a:r>
          </a:p>
        </p:txBody>
      </p:sp>
      <p:sp>
        <p:nvSpPr>
          <p:cNvPr id="13" name="Inhaltsplatzhalter 5">
            <a:extLst>
              <a:ext uri="{FF2B5EF4-FFF2-40B4-BE49-F238E27FC236}">
                <a16:creationId xmlns:a16="http://schemas.microsoft.com/office/drawing/2014/main" id="{865D9C09-AB3B-40EB-B1DA-9C6D72343451}"/>
              </a:ext>
            </a:extLst>
          </p:cNvPr>
          <p:cNvSpPr>
            <a:spLocks noGrp="1"/>
          </p:cNvSpPr>
          <p:nvPr>
            <p:ph sz="quarter" idx="14" hasCustomPrompt="1"/>
          </p:nvPr>
        </p:nvSpPr>
        <p:spPr>
          <a:xfrm>
            <a:off x="8065008" y="2505075"/>
            <a:ext cx="3291840" cy="3684588"/>
          </a:xfrm>
        </p:spPr>
        <p:txBody>
          <a:bodyPr rtlCol="0">
            <a:normAutofit/>
          </a:bodyPr>
          <a:lstStyle>
            <a:lvl1pPr>
              <a:defRPr sz="2000"/>
            </a:lvl1pPr>
            <a:lvl2pPr>
              <a:defRPr sz="1800"/>
            </a:lvl2pPr>
            <a:lvl3pPr>
              <a:defRPr sz="1600"/>
            </a:lvl3pPr>
            <a:lvl4pPr>
              <a:defRPr sz="1400"/>
            </a:lvl4pPr>
            <a:lvl5pPr>
              <a:defRPr sz="1400"/>
            </a:lvl5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Tree>
    <p:extLst>
      <p:ext uri="{BB962C8B-B14F-4D97-AF65-F5344CB8AC3E}">
        <p14:creationId xmlns:p14="http://schemas.microsoft.com/office/powerpoint/2010/main" val="2285374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el und Inhalt mit 2 mittleren Bildern">
    <p:spTree>
      <p:nvGrpSpPr>
        <p:cNvPr id="1" name=""/>
        <p:cNvGrpSpPr/>
        <p:nvPr/>
      </p:nvGrpSpPr>
      <p:grpSpPr>
        <a:xfrm>
          <a:off x="0" y="0"/>
          <a:ext cx="0" cy="0"/>
          <a:chOff x="0" y="0"/>
          <a:chExt cx="0" cy="0"/>
        </a:xfrm>
      </p:grpSpPr>
      <p:sp>
        <p:nvSpPr>
          <p:cNvPr id="20" name="Bildplatzhalter 19">
            <a:extLst>
              <a:ext uri="{FF2B5EF4-FFF2-40B4-BE49-F238E27FC236}">
                <a16:creationId xmlns:a16="http://schemas.microsoft.com/office/drawing/2014/main" id="{FAA9DFF3-1B49-48A9-BF8A-57DD7D07CFAF}"/>
              </a:ext>
            </a:extLst>
          </p:cNvPr>
          <p:cNvSpPr>
            <a:spLocks noGrp="1"/>
          </p:cNvSpPr>
          <p:nvPr>
            <p:ph type="pic" sz="quarter" idx="14"/>
          </p:nvPr>
        </p:nvSpPr>
        <p:spPr>
          <a:xfrm>
            <a:off x="7901259" y="2727729"/>
            <a:ext cx="4290740" cy="4130271"/>
          </a:xfrm>
          <a:custGeom>
            <a:avLst/>
            <a:gdLst>
              <a:gd name="connsiteX0" fmla="*/ 2503809 w 4290740"/>
              <a:gd name="connsiteY0" fmla="*/ 0 h 4130271"/>
              <a:gd name="connsiteX1" fmla="*/ 4198398 w 4290740"/>
              <a:gd name="connsiteY1" fmla="*/ 660580 h 4130271"/>
              <a:gd name="connsiteX2" fmla="*/ 4290740 w 4290740"/>
              <a:gd name="connsiteY2" fmla="*/ 751285 h 4130271"/>
              <a:gd name="connsiteX3" fmla="*/ 4290740 w 4290740"/>
              <a:gd name="connsiteY3" fmla="*/ 4130271 h 4130271"/>
              <a:gd name="connsiteX4" fmla="*/ 604508 w 4290740"/>
              <a:gd name="connsiteY4" fmla="*/ 4130271 h 4130271"/>
              <a:gd name="connsiteX5" fmla="*/ 461940 w 4290740"/>
              <a:gd name="connsiteY5" fmla="*/ 3953232 h 4130271"/>
              <a:gd name="connsiteX6" fmla="*/ 0 w 4290740"/>
              <a:gd name="connsiteY6" fmla="*/ 2503809 h 4130271"/>
              <a:gd name="connsiteX7" fmla="*/ 2503809 w 4290740"/>
              <a:gd name="connsiteY7" fmla="*/ 0 h 4130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0740" h="4130271">
                <a:moveTo>
                  <a:pt x="2503809" y="0"/>
                </a:moveTo>
                <a:cubicBezTo>
                  <a:pt x="3157405" y="0"/>
                  <a:pt x="3752509" y="250434"/>
                  <a:pt x="4198398" y="660580"/>
                </a:cubicBezTo>
                <a:lnTo>
                  <a:pt x="4290740" y="751285"/>
                </a:lnTo>
                <a:lnTo>
                  <a:pt x="4290740" y="4130271"/>
                </a:lnTo>
                <a:lnTo>
                  <a:pt x="604508" y="4130271"/>
                </a:lnTo>
                <a:lnTo>
                  <a:pt x="461940" y="3953232"/>
                </a:lnTo>
                <a:cubicBezTo>
                  <a:pt x="171051" y="3544183"/>
                  <a:pt x="0" y="3043971"/>
                  <a:pt x="0" y="2503809"/>
                </a:cubicBezTo>
                <a:cubicBezTo>
                  <a:pt x="0" y="1120992"/>
                  <a:pt x="1120992" y="0"/>
                  <a:pt x="2503809" y="0"/>
                </a:cubicBezTo>
                <a:close/>
              </a:path>
            </a:pathLst>
          </a:custGeom>
        </p:spPr>
        <p:txBody>
          <a:bodyPr wrap="square" rtlCol="0" anchor="ctr">
            <a:noAutofit/>
          </a:bodyPr>
          <a:lstStyle>
            <a:lvl1pPr algn="ctr">
              <a:buNone/>
              <a:defRPr sz="1800"/>
            </a:lvl1pPr>
          </a:lstStyle>
          <a:p>
            <a:pPr rtl="0"/>
            <a:r>
              <a:rPr lang="de-DE" noProof="0"/>
              <a:t>Bild durch Klicken auf Symbol hinzufügen</a:t>
            </a:r>
          </a:p>
        </p:txBody>
      </p:sp>
      <p:sp>
        <p:nvSpPr>
          <p:cNvPr id="21" name="Bildplatzhalter 20">
            <a:extLst>
              <a:ext uri="{FF2B5EF4-FFF2-40B4-BE49-F238E27FC236}">
                <a16:creationId xmlns:a16="http://schemas.microsoft.com/office/drawing/2014/main" id="{5CFEFC13-B998-4A6F-A7ED-411E266D288C}"/>
              </a:ext>
            </a:extLst>
          </p:cNvPr>
          <p:cNvSpPr>
            <a:spLocks noGrp="1"/>
          </p:cNvSpPr>
          <p:nvPr>
            <p:ph type="pic" sz="quarter" idx="13"/>
          </p:nvPr>
        </p:nvSpPr>
        <p:spPr>
          <a:xfrm>
            <a:off x="6261609" y="0"/>
            <a:ext cx="3519311" cy="3007909"/>
          </a:xfrm>
          <a:custGeom>
            <a:avLst/>
            <a:gdLst>
              <a:gd name="connsiteX0" fmla="*/ 519779 w 3519311"/>
              <a:gd name="connsiteY0" fmla="*/ 0 h 3007909"/>
              <a:gd name="connsiteX1" fmla="*/ 2999531 w 3519311"/>
              <a:gd name="connsiteY1" fmla="*/ 0 h 3007909"/>
              <a:gd name="connsiteX2" fmla="*/ 3003920 w 3519311"/>
              <a:gd name="connsiteY2" fmla="*/ 3989 h 3007909"/>
              <a:gd name="connsiteX3" fmla="*/ 3519311 w 3519311"/>
              <a:gd name="connsiteY3" fmla="*/ 1248253 h 3007909"/>
              <a:gd name="connsiteX4" fmla="*/ 1759655 w 3519311"/>
              <a:gd name="connsiteY4" fmla="*/ 3007909 h 3007909"/>
              <a:gd name="connsiteX5" fmla="*/ 9084 w 3519311"/>
              <a:gd name="connsiteY5" fmla="*/ 1428168 h 3007909"/>
              <a:gd name="connsiteX6" fmla="*/ 0 w 3519311"/>
              <a:gd name="connsiteY6" fmla="*/ 1248273 h 3007909"/>
              <a:gd name="connsiteX7" fmla="*/ 0 w 3519311"/>
              <a:gd name="connsiteY7" fmla="*/ 1248233 h 3007909"/>
              <a:gd name="connsiteX8" fmla="*/ 9084 w 3519311"/>
              <a:gd name="connsiteY8" fmla="*/ 1068339 h 3007909"/>
              <a:gd name="connsiteX9" fmla="*/ 515391 w 3519311"/>
              <a:gd name="connsiteY9" fmla="*/ 3989 h 3007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19311" h="3007909">
                <a:moveTo>
                  <a:pt x="519779" y="0"/>
                </a:moveTo>
                <a:lnTo>
                  <a:pt x="2999531" y="0"/>
                </a:lnTo>
                <a:lnTo>
                  <a:pt x="3003920" y="3989"/>
                </a:lnTo>
                <a:cubicBezTo>
                  <a:pt x="3322355" y="322424"/>
                  <a:pt x="3519311" y="762338"/>
                  <a:pt x="3519311" y="1248253"/>
                </a:cubicBezTo>
                <a:cubicBezTo>
                  <a:pt x="3519311" y="2220084"/>
                  <a:pt x="2731486" y="3007909"/>
                  <a:pt x="1759655" y="3007909"/>
                </a:cubicBezTo>
                <a:cubicBezTo>
                  <a:pt x="848565" y="3007909"/>
                  <a:pt x="99196" y="2315485"/>
                  <a:pt x="9084" y="1428168"/>
                </a:cubicBezTo>
                <a:lnTo>
                  <a:pt x="0" y="1248273"/>
                </a:lnTo>
                <a:lnTo>
                  <a:pt x="0" y="1248233"/>
                </a:lnTo>
                <a:lnTo>
                  <a:pt x="9084" y="1068339"/>
                </a:lnTo>
                <a:cubicBezTo>
                  <a:pt x="51137" y="654258"/>
                  <a:pt x="236761" y="282620"/>
                  <a:pt x="515391" y="3989"/>
                </a:cubicBezTo>
                <a:close/>
              </a:path>
            </a:pathLst>
          </a:custGeom>
        </p:spPr>
        <p:txBody>
          <a:bodyPr wrap="square" rtlCol="0" anchor="ctr">
            <a:noAutofit/>
          </a:bodyPr>
          <a:lstStyle>
            <a:lvl1pPr algn="ctr">
              <a:buNone/>
              <a:defRPr sz="1800"/>
            </a:lvl1pPr>
          </a:lstStyle>
          <a:p>
            <a:pPr rtl="0"/>
            <a:r>
              <a:rPr lang="de-DE" noProof="0"/>
              <a:t>Bild durch Klicken auf Symbol hinzufügen</a:t>
            </a:r>
          </a:p>
        </p:txBody>
      </p:sp>
      <p:sp>
        <p:nvSpPr>
          <p:cNvPr id="10" name="Ellipse 9">
            <a:extLst>
              <a:ext uri="{FF2B5EF4-FFF2-40B4-BE49-F238E27FC236}">
                <a16:creationId xmlns:a16="http://schemas.microsoft.com/office/drawing/2014/main" id="{B7BFFB5A-A05C-4B0C-905C-5884361304B2}"/>
              </a:ext>
            </a:extLst>
          </p:cNvPr>
          <p:cNvSpPr/>
          <p:nvPr userDrawn="1"/>
        </p:nvSpPr>
        <p:spPr>
          <a:xfrm>
            <a:off x="10420569" y="1364732"/>
            <a:ext cx="947488" cy="9217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 name="Bogen 11">
            <a:extLst>
              <a:ext uri="{FF2B5EF4-FFF2-40B4-BE49-F238E27FC236}">
                <a16:creationId xmlns:a16="http://schemas.microsoft.com/office/drawing/2014/main" id="{9F33AC6C-4807-4785-AE9F-84BFEEDA9F7E}"/>
              </a:ext>
            </a:extLst>
          </p:cNvPr>
          <p:cNvSpPr/>
          <p:nvPr userDrawn="1"/>
        </p:nvSpPr>
        <p:spPr>
          <a:xfrm rot="4759070" flipV="1">
            <a:off x="6034138" y="-673140"/>
            <a:ext cx="4021193" cy="4021193"/>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E0E11BF3-02E8-4EB7-818E-652B82CF2C9D}"/>
              </a:ext>
            </a:extLst>
          </p:cNvPr>
          <p:cNvSpPr>
            <a:spLocks noGrp="1"/>
          </p:cNvSpPr>
          <p:nvPr>
            <p:ph type="title" hasCustomPrompt="1"/>
          </p:nvPr>
        </p:nvSpPr>
        <p:spPr>
          <a:xfrm>
            <a:off x="841248" y="365760"/>
            <a:ext cx="5120640" cy="1325880"/>
          </a:xfrm>
        </p:spPr>
        <p:txBody>
          <a:bodyPr rtlCol="0"/>
          <a:lstStyle/>
          <a:p>
            <a:pPr rtl="0"/>
            <a:r>
              <a:rPr lang="de-DE" noProof="0"/>
              <a:t>Titelmasterformat durch Klicken bearbeiten</a:t>
            </a:r>
          </a:p>
        </p:txBody>
      </p:sp>
      <p:sp>
        <p:nvSpPr>
          <p:cNvPr id="11" name="Bildplatzhalter 20">
            <a:extLst>
              <a:ext uri="{FF2B5EF4-FFF2-40B4-BE49-F238E27FC236}">
                <a16:creationId xmlns:a16="http://schemas.microsoft.com/office/drawing/2014/main" id="{396C28D8-D71B-4124-9623-4D2F010BF2C4}"/>
              </a:ext>
            </a:extLst>
          </p:cNvPr>
          <p:cNvSpPr>
            <a:spLocks noGrp="1"/>
          </p:cNvSpPr>
          <p:nvPr>
            <p:ph type="pic" sz="quarter" idx="15"/>
          </p:nvPr>
        </p:nvSpPr>
        <p:spPr>
          <a:xfrm>
            <a:off x="823943" y="2162255"/>
            <a:ext cx="5593185" cy="4354747"/>
          </a:xfrm>
          <a:custGeom>
            <a:avLst/>
            <a:gdLst>
              <a:gd name="connsiteX0" fmla="*/ 1548404 w 3096807"/>
              <a:gd name="connsiteY0" fmla="*/ 0 h 3096807"/>
              <a:gd name="connsiteX1" fmla="*/ 3096807 w 3096807"/>
              <a:gd name="connsiteY1" fmla="*/ 1548404 h 3096807"/>
              <a:gd name="connsiteX2" fmla="*/ 1548404 w 3096807"/>
              <a:gd name="connsiteY2" fmla="*/ 3096807 h 3096807"/>
              <a:gd name="connsiteX3" fmla="*/ 0 w 3096807"/>
              <a:gd name="connsiteY3" fmla="*/ 1548404 h 3096807"/>
              <a:gd name="connsiteX4" fmla="*/ 1548404 w 3096807"/>
              <a:gd name="connsiteY4" fmla="*/ 0 h 30968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6807" h="3096807">
                <a:moveTo>
                  <a:pt x="1548404" y="0"/>
                </a:moveTo>
                <a:cubicBezTo>
                  <a:pt x="2403564" y="0"/>
                  <a:pt x="3096807" y="693243"/>
                  <a:pt x="3096807" y="1548404"/>
                </a:cubicBezTo>
                <a:cubicBezTo>
                  <a:pt x="3096807" y="2403564"/>
                  <a:pt x="2403564" y="3096807"/>
                  <a:pt x="1548404" y="3096807"/>
                </a:cubicBezTo>
                <a:cubicBezTo>
                  <a:pt x="693243" y="3096807"/>
                  <a:pt x="0" y="2403564"/>
                  <a:pt x="0" y="1548404"/>
                </a:cubicBezTo>
                <a:cubicBezTo>
                  <a:pt x="0" y="693243"/>
                  <a:pt x="693243" y="0"/>
                  <a:pt x="1548404" y="0"/>
                </a:cubicBezTo>
                <a:close/>
              </a:path>
            </a:pathLst>
          </a:custGeom>
        </p:spPr>
        <p:txBody>
          <a:bodyPr wrap="square" rtlCol="0" anchor="ctr">
            <a:noAutofit/>
          </a:bodyPr>
          <a:lstStyle>
            <a:lvl1pPr algn="ctr">
              <a:buNone/>
              <a:defRPr sz="1800"/>
            </a:lvl1pPr>
          </a:lstStyle>
          <a:p>
            <a:pPr rtl="0"/>
            <a:r>
              <a:rPr lang="de-DE" noProof="0"/>
              <a:t>Bild durch Klicken auf Symbol hinzufügen</a:t>
            </a:r>
          </a:p>
        </p:txBody>
      </p:sp>
      <p:sp>
        <p:nvSpPr>
          <p:cNvPr id="13" name="Bogen 12">
            <a:extLst>
              <a:ext uri="{FF2B5EF4-FFF2-40B4-BE49-F238E27FC236}">
                <a16:creationId xmlns:a16="http://schemas.microsoft.com/office/drawing/2014/main" id="{3E4930E2-E690-4E5E-9C85-EA73F2EC8B19}"/>
              </a:ext>
            </a:extLst>
          </p:cNvPr>
          <p:cNvSpPr/>
          <p:nvPr userDrawn="1"/>
        </p:nvSpPr>
        <p:spPr>
          <a:xfrm rot="9854398" flipV="1">
            <a:off x="585549" y="2194586"/>
            <a:ext cx="3993801" cy="4092585"/>
          </a:xfrm>
          <a:prstGeom prst="arc">
            <a:avLst>
              <a:gd name="adj1" fmla="val 16332055"/>
              <a:gd name="adj2" fmla="val 20093138"/>
            </a:avLst>
          </a:prstGeom>
          <a:ln w="127000" cap="rnd">
            <a:solidFill>
              <a:srgbClr val="02734A"/>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65353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bschluss">
    <p:spTree>
      <p:nvGrpSpPr>
        <p:cNvPr id="1" name=""/>
        <p:cNvGrpSpPr/>
        <p:nvPr/>
      </p:nvGrpSpPr>
      <p:grpSpPr>
        <a:xfrm>
          <a:off x="0" y="0"/>
          <a:ext cx="0" cy="0"/>
          <a:chOff x="0" y="0"/>
          <a:chExt cx="0" cy="0"/>
        </a:xfrm>
      </p:grpSpPr>
      <p:sp>
        <p:nvSpPr>
          <p:cNvPr id="10" name="Ellipse 9">
            <a:extLst>
              <a:ext uri="{FF2B5EF4-FFF2-40B4-BE49-F238E27FC236}">
                <a16:creationId xmlns:a16="http://schemas.microsoft.com/office/drawing/2014/main" id="{2642EAF0-DE94-4F90-82E3-6F316AA8353A}"/>
              </a:ext>
            </a:extLst>
          </p:cNvPr>
          <p:cNvSpPr/>
          <p:nvPr userDrawn="1"/>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ihandform: Form 11">
            <a:extLst>
              <a:ext uri="{FF2B5EF4-FFF2-40B4-BE49-F238E27FC236}">
                <a16:creationId xmlns:a16="http://schemas.microsoft.com/office/drawing/2014/main" id="{D22D7888-22FA-4AA1-9BA4-CC61D6643D47}"/>
              </a:ext>
            </a:extLst>
          </p:cNvPr>
          <p:cNvSpPr/>
          <p:nvPr userDrawn="1"/>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ihandform: Form 13">
            <a:extLst>
              <a:ext uri="{FF2B5EF4-FFF2-40B4-BE49-F238E27FC236}">
                <a16:creationId xmlns:a16="http://schemas.microsoft.com/office/drawing/2014/main" id="{EBB6E464-8999-4773-A1F2-E6CAA990E572}"/>
              </a:ext>
            </a:extLst>
          </p:cNvPr>
          <p:cNvSpPr/>
          <p:nvPr userDrawn="1"/>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ihandform: Form 15">
            <a:extLst>
              <a:ext uri="{FF2B5EF4-FFF2-40B4-BE49-F238E27FC236}">
                <a16:creationId xmlns:a16="http://schemas.microsoft.com/office/drawing/2014/main" id="{CE9CE183-B21E-41EB-A082-DF9C3AD659D5}"/>
              </a:ext>
            </a:extLst>
          </p:cNvPr>
          <p:cNvSpPr/>
          <p:nvPr userDrawn="1"/>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ihandform: Form 17">
            <a:extLst>
              <a:ext uri="{FF2B5EF4-FFF2-40B4-BE49-F238E27FC236}">
                <a16:creationId xmlns:a16="http://schemas.microsoft.com/office/drawing/2014/main" id="{1EA14BE8-FDD0-4434-9C3E-BFF78C22D9E3}"/>
              </a:ext>
            </a:extLst>
          </p:cNvPr>
          <p:cNvSpPr/>
          <p:nvPr userDrawn="1"/>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Freihandform: Form 19">
            <a:extLst>
              <a:ext uri="{FF2B5EF4-FFF2-40B4-BE49-F238E27FC236}">
                <a16:creationId xmlns:a16="http://schemas.microsoft.com/office/drawing/2014/main" id="{5C76330B-4C5E-463F-921A-D91F1F1F6049}"/>
              </a:ext>
            </a:extLst>
          </p:cNvPr>
          <p:cNvSpPr/>
          <p:nvPr userDrawn="1"/>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Freihandform: Form 21">
            <a:extLst>
              <a:ext uri="{FF2B5EF4-FFF2-40B4-BE49-F238E27FC236}">
                <a16:creationId xmlns:a16="http://schemas.microsoft.com/office/drawing/2014/main" id="{E494E364-7EA8-4D92-915D-75D1A3A67C07}"/>
              </a:ext>
            </a:extLst>
          </p:cNvPr>
          <p:cNvSpPr/>
          <p:nvPr userDrawn="1"/>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E0E11BF3-02E8-4EB7-818E-652B82CF2C9D}"/>
              </a:ext>
            </a:extLst>
          </p:cNvPr>
          <p:cNvSpPr>
            <a:spLocks noGrp="1"/>
          </p:cNvSpPr>
          <p:nvPr>
            <p:ph type="title" hasCustomPrompt="1"/>
          </p:nvPr>
        </p:nvSpPr>
        <p:spPr>
          <a:xfrm>
            <a:off x="1389888" y="1234440"/>
            <a:ext cx="3236976" cy="4069080"/>
          </a:xfrm>
        </p:spPr>
        <p:txBody>
          <a:bodyPr rtlCol="0"/>
          <a:lstStyle>
            <a:lvl1pPr algn="ctr">
              <a:defRPr>
                <a:solidFill>
                  <a:schemeClr val="bg1"/>
                </a:solidFill>
              </a:defRPr>
            </a:lvl1pPr>
          </a:lstStyle>
          <a:p>
            <a:pPr rtl="0"/>
            <a:r>
              <a:rPr lang="de-DE" noProof="0"/>
              <a:t>Titelmasterformat durch Klicken bearbeiten</a:t>
            </a:r>
          </a:p>
        </p:txBody>
      </p:sp>
      <p:sp>
        <p:nvSpPr>
          <p:cNvPr id="8" name="Inhaltsplatzhalter 2">
            <a:extLst>
              <a:ext uri="{FF2B5EF4-FFF2-40B4-BE49-F238E27FC236}">
                <a16:creationId xmlns:a16="http://schemas.microsoft.com/office/drawing/2014/main" id="{4753B078-30BA-4AB9-A020-EE8D9404B69E}"/>
              </a:ext>
            </a:extLst>
          </p:cNvPr>
          <p:cNvSpPr>
            <a:spLocks noGrp="1"/>
          </p:cNvSpPr>
          <p:nvPr>
            <p:ph idx="1" hasCustomPrompt="1"/>
          </p:nvPr>
        </p:nvSpPr>
        <p:spPr>
          <a:xfrm>
            <a:off x="6665976" y="2551176"/>
            <a:ext cx="4709160" cy="1755648"/>
          </a:xfrm>
        </p:spPr>
        <p:txBody>
          <a:bodyPr rtlCol="0"/>
          <a:lstStyle>
            <a:lvl1pPr marL="0" indent="0">
              <a:buNone/>
              <a:defRPr sz="2400"/>
            </a:lvl1pPr>
            <a:lvl2pPr marL="228600">
              <a:defRPr sz="1800"/>
            </a:lvl2pPr>
            <a:lvl3pPr marL="457200">
              <a:defRPr sz="1800"/>
            </a:lvl3pPr>
          </a:lstStyle>
          <a:p>
            <a:pPr lvl="0" rtl="0"/>
            <a:r>
              <a:rPr lang="de-DE" noProof="0"/>
              <a:t>Textmasterformate durch Klicken bearbeiten</a:t>
            </a:r>
          </a:p>
          <a:p>
            <a:pPr lvl="1" rtl="0"/>
            <a:r>
              <a:rPr lang="de-DE" noProof="0"/>
              <a:t>Zweite Ebene</a:t>
            </a:r>
          </a:p>
          <a:p>
            <a:pPr lvl="2" rtl="0"/>
            <a:r>
              <a:rPr lang="de-DE" noProof="0"/>
              <a:t>Dritte Ebene</a:t>
            </a:r>
          </a:p>
        </p:txBody>
      </p:sp>
    </p:spTree>
    <p:extLst>
      <p:ext uri="{BB962C8B-B14F-4D97-AF65-F5344CB8AC3E}">
        <p14:creationId xmlns:p14="http://schemas.microsoft.com/office/powerpoint/2010/main" val="19458498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Freihandform: Form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ihandform: Form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711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5" name="Freihandform: Form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ihandform: Form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el 6">
            <a:extLst>
              <a:ext uri="{FF2B5EF4-FFF2-40B4-BE49-F238E27FC236}">
                <a16:creationId xmlns:a16="http://schemas.microsoft.com/office/drawing/2014/main" id="{C9A1C714-6A0E-456D-A2E2-6288C0EA077B}"/>
              </a:ext>
            </a:extLst>
          </p:cNvPr>
          <p:cNvSpPr>
            <a:spLocks noGrp="1"/>
          </p:cNvSpPr>
          <p:nvPr>
            <p:ph type="title" hasCustomPrompt="1"/>
          </p:nvPr>
        </p:nvSpPr>
        <p:spPr/>
        <p:txBody>
          <a:bodyPr rtlCol="0"/>
          <a:lstStyle/>
          <a:p>
            <a:pPr rtl="0"/>
            <a:r>
              <a:rPr lang="de-DE" noProof="0"/>
              <a:t>Titelmasterformat durch Klicken bearbeiten</a:t>
            </a:r>
          </a:p>
        </p:txBody>
      </p:sp>
    </p:spTree>
    <p:extLst>
      <p:ext uri="{BB962C8B-B14F-4D97-AF65-F5344CB8AC3E}">
        <p14:creationId xmlns:p14="http://schemas.microsoft.com/office/powerpoint/2010/main" val="35651423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FFC812-4DB6-4F98-9404-29C191D3BAD7}"/>
              </a:ext>
            </a:extLst>
          </p:cNvPr>
          <p:cNvSpPr>
            <a:spLocks noGrp="1"/>
          </p:cNvSpPr>
          <p:nvPr>
            <p:ph type="title" hasCustomPrompt="1"/>
          </p:nvPr>
        </p:nvSpPr>
        <p:spPr>
          <a:xfrm>
            <a:off x="839788" y="457200"/>
            <a:ext cx="3932237" cy="1600200"/>
          </a:xfrm>
        </p:spPr>
        <p:txBody>
          <a:bodyPr rtlCol="0" anchor="b"/>
          <a:lstStyle>
            <a:lvl1pPr>
              <a:defRPr sz="3200"/>
            </a:lvl1pPr>
          </a:lstStyle>
          <a:p>
            <a:pPr rtl="0"/>
            <a:r>
              <a:rPr lang="de-DE" noProof="0"/>
              <a:t>Titelmasterformat durch Klicken bearbeiten</a:t>
            </a:r>
          </a:p>
        </p:txBody>
      </p:sp>
      <p:sp>
        <p:nvSpPr>
          <p:cNvPr id="3" name="Inhaltsplatzhalter 2">
            <a:extLst>
              <a:ext uri="{FF2B5EF4-FFF2-40B4-BE49-F238E27FC236}">
                <a16:creationId xmlns:a16="http://schemas.microsoft.com/office/drawing/2014/main" id="{92F0855E-0CD6-47DD-B648-4C84C783D784}"/>
              </a:ext>
            </a:extLst>
          </p:cNvPr>
          <p:cNvSpPr>
            <a:spLocks noGrp="1"/>
          </p:cNvSpPr>
          <p:nvPr>
            <p:ph idx="1" hasCustomPrompt="1"/>
          </p:nvPr>
        </p:nvSpPr>
        <p:spPr>
          <a:xfrm>
            <a:off x="5183188" y="987425"/>
            <a:ext cx="6172200"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4" name="Textplatzhalter 3">
            <a:extLst>
              <a:ext uri="{FF2B5EF4-FFF2-40B4-BE49-F238E27FC236}">
                <a16:creationId xmlns:a16="http://schemas.microsoft.com/office/drawing/2014/main" id="{ED50082B-17D7-4D61-8AEB-81517D85D253}"/>
              </a:ext>
            </a:extLst>
          </p:cNvPr>
          <p:cNvSpPr>
            <a:spLocks noGrp="1"/>
          </p:cNvSpPr>
          <p:nvPr>
            <p:ph type="body" sz="half" idx="2" hasCustomPrompt="1"/>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de-DE" noProof="0"/>
              <a:t>Textmasterformat durch Klicken bearbeiten</a:t>
            </a:r>
          </a:p>
        </p:txBody>
      </p:sp>
      <p:sp>
        <p:nvSpPr>
          <p:cNvPr id="8" name="Freihandform: Form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ihandform: Form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63342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1D7521-E43D-41D1-B458-26B20DC6DDD8}"/>
              </a:ext>
            </a:extLst>
          </p:cNvPr>
          <p:cNvSpPr>
            <a:spLocks noGrp="1"/>
          </p:cNvSpPr>
          <p:nvPr>
            <p:ph type="title" hasCustomPrompt="1"/>
          </p:nvPr>
        </p:nvSpPr>
        <p:spPr>
          <a:xfrm>
            <a:off x="839788" y="457200"/>
            <a:ext cx="3932237" cy="1600200"/>
          </a:xfrm>
        </p:spPr>
        <p:txBody>
          <a:bodyPr rtlCol="0" anchor="b"/>
          <a:lstStyle>
            <a:lvl1pPr>
              <a:defRPr sz="3200"/>
            </a:lvl1pPr>
          </a:lstStyle>
          <a:p>
            <a:pPr rtl="0"/>
            <a:r>
              <a:rPr lang="de-DE" noProof="0"/>
              <a:t>Titelmasterformat durch Klicken bearbeiten</a:t>
            </a:r>
          </a:p>
        </p:txBody>
      </p:sp>
      <p:sp>
        <p:nvSpPr>
          <p:cNvPr id="3" name="Bildplatzhalter 2">
            <a:extLst>
              <a:ext uri="{FF2B5EF4-FFF2-40B4-BE49-F238E27FC236}">
                <a16:creationId xmlns:a16="http://schemas.microsoft.com/office/drawing/2014/main" id="{A2472CF2-2653-4B98-A416-D7A0A860ECE0}"/>
              </a:ext>
            </a:extLst>
          </p:cNvPr>
          <p:cNvSpPr>
            <a:spLocks noGrp="1"/>
          </p:cNvSpPr>
          <p:nvPr>
            <p:ph type="pic" idx="1" hasCustomPrompt="1"/>
          </p:nvPr>
        </p:nvSpPr>
        <p:spPr>
          <a:xfrm>
            <a:off x="5183188" y="987425"/>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de-DE" noProof="0"/>
              <a:t>Klicken Sie, um ein Bild hinzuzufügen.</a:t>
            </a:r>
          </a:p>
        </p:txBody>
      </p:sp>
      <p:sp>
        <p:nvSpPr>
          <p:cNvPr id="4" name="Textplatzhalter 3">
            <a:extLst>
              <a:ext uri="{FF2B5EF4-FFF2-40B4-BE49-F238E27FC236}">
                <a16:creationId xmlns:a16="http://schemas.microsoft.com/office/drawing/2014/main" id="{A6EF87F5-0B10-4AC7-9599-F088C5E796D7}"/>
              </a:ext>
            </a:extLst>
          </p:cNvPr>
          <p:cNvSpPr>
            <a:spLocks noGrp="1"/>
          </p:cNvSpPr>
          <p:nvPr>
            <p:ph type="body" sz="half" idx="2" hasCustomPrompt="1"/>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de-DE" noProof="0"/>
              <a:t>Textmasterformat durch Klicken bearbeiten</a:t>
            </a:r>
          </a:p>
        </p:txBody>
      </p:sp>
      <p:sp>
        <p:nvSpPr>
          <p:cNvPr id="8" name="Freihandform: Form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ihandform: Form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3355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10" name="Ellipse 9">
            <a:extLst>
              <a:ext uri="{FF2B5EF4-FFF2-40B4-BE49-F238E27FC236}">
                <a16:creationId xmlns:a16="http://schemas.microsoft.com/office/drawing/2014/main" id="{AFA665D7-34D0-4262-B345-9B1A1BA8DA17}"/>
              </a:ext>
            </a:extLst>
          </p:cNvPr>
          <p:cNvSpPr/>
          <p:nvPr userDrawn="1"/>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Bogen 11">
            <a:extLst>
              <a:ext uri="{FF2B5EF4-FFF2-40B4-BE49-F238E27FC236}">
                <a16:creationId xmlns:a16="http://schemas.microsoft.com/office/drawing/2014/main" id="{39ECC553-79E5-4B14-89C9-4DAD2B1021B1}"/>
              </a:ext>
            </a:extLst>
          </p:cNvPr>
          <p:cNvSpPr/>
          <p:nvPr userDrawn="1"/>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Ellipse 13">
            <a:extLst>
              <a:ext uri="{FF2B5EF4-FFF2-40B4-BE49-F238E27FC236}">
                <a16:creationId xmlns:a16="http://schemas.microsoft.com/office/drawing/2014/main" id="{55797934-7E2B-4F94-89C4-0279413FF821}"/>
              </a:ext>
            </a:extLst>
          </p:cNvPr>
          <p:cNvSpPr/>
          <p:nvPr userDrawn="1"/>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 name="Ellipse 3">
            <a:extLst>
              <a:ext uri="{FF2B5EF4-FFF2-40B4-BE49-F238E27FC236}">
                <a16:creationId xmlns:a16="http://schemas.microsoft.com/office/drawing/2014/main" id="{FDBCA752-FEBD-4075-88C1-FB03591E7459}"/>
              </a:ext>
            </a:extLst>
          </p:cNvPr>
          <p:cNvSpPr/>
          <p:nvPr userDrawn="1"/>
        </p:nvSpPr>
        <p:spPr>
          <a:xfrm>
            <a:off x="316702" y="395780"/>
            <a:ext cx="1749116" cy="1749116"/>
          </a:xfrm>
          <a:prstGeom prst="ellipse">
            <a:avLst/>
          </a:prstGeom>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de-AT"/>
          </a:p>
        </p:txBody>
      </p:sp>
      <p:sp>
        <p:nvSpPr>
          <p:cNvPr id="3" name="Inhaltsplatzhalter 2">
            <a:extLst>
              <a:ext uri="{FF2B5EF4-FFF2-40B4-BE49-F238E27FC236}">
                <a16:creationId xmlns:a16="http://schemas.microsoft.com/office/drawing/2014/main" id="{0A47AF11-F208-4FDA-9E19-D6CA3472134E}"/>
              </a:ext>
            </a:extLst>
          </p:cNvPr>
          <p:cNvSpPr>
            <a:spLocks noGrp="1"/>
          </p:cNvSpPr>
          <p:nvPr>
            <p:ph idx="1" hasCustomPrompt="1"/>
          </p:nvPr>
        </p:nvSpPr>
        <p:spPr>
          <a:xfrm>
            <a:off x="5788152" y="1527048"/>
            <a:ext cx="5111496" cy="3931920"/>
          </a:xfrm>
        </p:spPr>
        <p:txBody>
          <a:bodyPr rtlCol="0" anchor="ctr"/>
          <a:lstStyle>
            <a:lvl1pPr marL="0" indent="0">
              <a:buNone/>
              <a:defRPr/>
            </a:lvl1pPr>
            <a:lvl2pPr marL="228600">
              <a:defRPr/>
            </a:lvl2pPr>
            <a:lvl3pPr marL="457200">
              <a:defRPr/>
            </a:lvl3pPr>
            <a:lvl4pPr>
              <a:buNone/>
              <a:defRPr/>
            </a:lvl4pPr>
          </a:lstStyle>
          <a:p>
            <a:pPr lvl="0" rtl="0"/>
            <a:r>
              <a:rPr lang="de-DE" noProof="0"/>
              <a:t>Textmasterformate durch Klicken bearbeiten</a:t>
            </a:r>
          </a:p>
          <a:p>
            <a:pPr lvl="1" rtl="0"/>
            <a:r>
              <a:rPr lang="de-DE" noProof="0"/>
              <a:t>Zweite Ebene</a:t>
            </a:r>
          </a:p>
          <a:p>
            <a:pPr lvl="2" rtl="0"/>
            <a:r>
              <a:rPr lang="de-DE" noProof="0"/>
              <a:t>Dritte Ebene</a:t>
            </a:r>
          </a:p>
        </p:txBody>
      </p:sp>
      <p:sp>
        <p:nvSpPr>
          <p:cNvPr id="2" name="Titel 1">
            <a:extLst>
              <a:ext uri="{FF2B5EF4-FFF2-40B4-BE49-F238E27FC236}">
                <a16:creationId xmlns:a16="http://schemas.microsoft.com/office/drawing/2014/main" id="{249FF209-11EE-4A3F-9685-A155FECD0DC8}"/>
              </a:ext>
            </a:extLst>
          </p:cNvPr>
          <p:cNvSpPr>
            <a:spLocks noGrp="1"/>
          </p:cNvSpPr>
          <p:nvPr>
            <p:ph type="title" hasCustomPrompt="1"/>
          </p:nvPr>
        </p:nvSpPr>
        <p:spPr>
          <a:xfrm>
            <a:off x="1170432" y="1399032"/>
            <a:ext cx="3236976" cy="4069080"/>
          </a:xfrm>
        </p:spPr>
        <p:txBody>
          <a:bodyPr rtlCol="0"/>
          <a:lstStyle>
            <a:lvl1pPr algn="ctr">
              <a:defRPr>
                <a:solidFill>
                  <a:schemeClr val="bg1"/>
                </a:solidFill>
              </a:defRPr>
            </a:lvl1pPr>
          </a:lstStyle>
          <a:p>
            <a:pPr rtl="0"/>
            <a:r>
              <a:rPr lang="de-DE" noProof="0"/>
              <a:t>Titelmasterformat durch Klicken bearbeiten</a:t>
            </a:r>
          </a:p>
        </p:txBody>
      </p:sp>
      <p:sp>
        <p:nvSpPr>
          <p:cNvPr id="8" name="Freihandform: Form 7">
            <a:extLst>
              <a:ext uri="{FF2B5EF4-FFF2-40B4-BE49-F238E27FC236}">
                <a16:creationId xmlns:a16="http://schemas.microsoft.com/office/drawing/2014/main" id="{2131CF70-8475-415A-8C75-08712F8514B5}"/>
              </a:ext>
            </a:extLst>
          </p:cNvPr>
          <p:cNvSpPr/>
          <p:nvPr userDrawn="1"/>
        </p:nvSpPr>
        <p:spPr>
          <a:xfrm rot="16200000" flipH="1">
            <a:off x="9800841" y="5392013"/>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ln>
            <a:noFill/>
          </a:ln>
        </p:spPr>
        <p:style>
          <a:lnRef idx="3">
            <a:schemeClr val="lt1"/>
          </a:lnRef>
          <a:fillRef idx="1">
            <a:schemeClr val="accent1"/>
          </a:fillRef>
          <a:effectRef idx="1">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6133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2 kleine Bilder">
    <p:spTree>
      <p:nvGrpSpPr>
        <p:cNvPr id="1" name=""/>
        <p:cNvGrpSpPr/>
        <p:nvPr/>
      </p:nvGrpSpPr>
      <p:grpSpPr>
        <a:xfrm>
          <a:off x="0" y="0"/>
          <a:ext cx="0" cy="0"/>
          <a:chOff x="0" y="0"/>
          <a:chExt cx="0" cy="0"/>
        </a:xfrm>
      </p:grpSpPr>
      <p:sp>
        <p:nvSpPr>
          <p:cNvPr id="22" name="Bildplatzhalter 21">
            <a:extLst>
              <a:ext uri="{FF2B5EF4-FFF2-40B4-BE49-F238E27FC236}">
                <a16:creationId xmlns:a16="http://schemas.microsoft.com/office/drawing/2014/main" id="{5A614E3F-4FB2-4152-A59C-941C908D7B05}"/>
              </a:ext>
            </a:extLst>
          </p:cNvPr>
          <p:cNvSpPr>
            <a:spLocks noGrp="1"/>
          </p:cNvSpPr>
          <p:nvPr>
            <p:ph type="pic" sz="quarter" idx="13"/>
          </p:nvPr>
        </p:nvSpPr>
        <p:spPr>
          <a:xfrm>
            <a:off x="7200479" y="1150210"/>
            <a:ext cx="2207046" cy="2204178"/>
          </a:xfrm>
          <a:custGeom>
            <a:avLst/>
            <a:gdLst>
              <a:gd name="connsiteX0" fmla="*/ 1098749 w 2207046"/>
              <a:gd name="connsiteY0" fmla="*/ 0 h 2204178"/>
              <a:gd name="connsiteX1" fmla="*/ 2201707 w 2207046"/>
              <a:gd name="connsiteY1" fmla="*/ 995326 h 2204178"/>
              <a:gd name="connsiteX2" fmla="*/ 2207046 w 2207046"/>
              <a:gd name="connsiteY2" fmla="*/ 1101058 h 2204178"/>
              <a:gd name="connsiteX3" fmla="*/ 2207046 w 2207046"/>
              <a:gd name="connsiteY3" fmla="*/ 1116306 h 2204178"/>
              <a:gd name="connsiteX4" fmla="*/ 2201707 w 2207046"/>
              <a:gd name="connsiteY4" fmla="*/ 1222039 h 2204178"/>
              <a:gd name="connsiteX5" fmla="*/ 1322187 w 2207046"/>
              <a:gd name="connsiteY5" fmla="*/ 2194840 h 2204178"/>
              <a:gd name="connsiteX6" fmla="*/ 1260999 w 2207046"/>
              <a:gd name="connsiteY6" fmla="*/ 2204178 h 2204178"/>
              <a:gd name="connsiteX7" fmla="*/ 936500 w 2207046"/>
              <a:gd name="connsiteY7" fmla="*/ 2204178 h 2204178"/>
              <a:gd name="connsiteX8" fmla="*/ 875311 w 2207046"/>
              <a:gd name="connsiteY8" fmla="*/ 2194840 h 2204178"/>
              <a:gd name="connsiteX9" fmla="*/ 12592 w 2207046"/>
              <a:gd name="connsiteY9" fmla="*/ 1332120 h 2204178"/>
              <a:gd name="connsiteX10" fmla="*/ 0 w 2207046"/>
              <a:gd name="connsiteY10" fmla="*/ 1249617 h 2204178"/>
              <a:gd name="connsiteX11" fmla="*/ 0 w 2207046"/>
              <a:gd name="connsiteY11" fmla="*/ 967747 h 2204178"/>
              <a:gd name="connsiteX12" fmla="*/ 12592 w 2207046"/>
              <a:gd name="connsiteY12" fmla="*/ 885244 h 2204178"/>
              <a:gd name="connsiteX13" fmla="*/ 1098749 w 2207046"/>
              <a:gd name="connsiteY13" fmla="*/ 0 h 2204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07046" h="2204178">
                <a:moveTo>
                  <a:pt x="1098749" y="0"/>
                </a:moveTo>
                <a:cubicBezTo>
                  <a:pt x="1672788" y="0"/>
                  <a:pt x="2144931" y="436266"/>
                  <a:pt x="2201707" y="995326"/>
                </a:cubicBezTo>
                <a:lnTo>
                  <a:pt x="2207046" y="1101058"/>
                </a:lnTo>
                <a:lnTo>
                  <a:pt x="2207046" y="1116306"/>
                </a:lnTo>
                <a:lnTo>
                  <a:pt x="2201707" y="1222039"/>
                </a:lnTo>
                <a:cubicBezTo>
                  <a:pt x="2152501" y="1706557"/>
                  <a:pt x="1791308" y="2098844"/>
                  <a:pt x="1322187" y="2194840"/>
                </a:cubicBezTo>
                <a:lnTo>
                  <a:pt x="1260999" y="2204178"/>
                </a:lnTo>
                <a:lnTo>
                  <a:pt x="936500" y="2204178"/>
                </a:lnTo>
                <a:lnTo>
                  <a:pt x="875311" y="2194840"/>
                </a:lnTo>
                <a:cubicBezTo>
                  <a:pt x="442276" y="2106228"/>
                  <a:pt x="101204" y="1765156"/>
                  <a:pt x="12592" y="1332120"/>
                </a:cubicBezTo>
                <a:lnTo>
                  <a:pt x="0" y="1249617"/>
                </a:lnTo>
                <a:lnTo>
                  <a:pt x="0" y="967747"/>
                </a:lnTo>
                <a:lnTo>
                  <a:pt x="12592" y="885244"/>
                </a:lnTo>
                <a:cubicBezTo>
                  <a:pt x="115972" y="380036"/>
                  <a:pt x="562980" y="0"/>
                  <a:pt x="1098749" y="0"/>
                </a:cubicBezTo>
                <a:close/>
              </a:path>
            </a:pathLst>
          </a:custGeom>
        </p:spPr>
        <p:txBody>
          <a:bodyPr wrap="square" rtlCol="0" anchor="ctr">
            <a:noAutofit/>
          </a:bodyPr>
          <a:lstStyle>
            <a:lvl1pPr algn="ctr">
              <a:buNone/>
              <a:defRPr sz="1800"/>
            </a:lvl1pPr>
          </a:lstStyle>
          <a:p>
            <a:pPr rtl="0"/>
            <a:r>
              <a:rPr lang="de-DE" noProof="0"/>
              <a:t>Bild durch Klicken auf Symbol hinzufügen</a:t>
            </a:r>
          </a:p>
        </p:txBody>
      </p:sp>
      <p:sp>
        <p:nvSpPr>
          <p:cNvPr id="21" name="Bildplatzhalter 20">
            <a:extLst>
              <a:ext uri="{FF2B5EF4-FFF2-40B4-BE49-F238E27FC236}">
                <a16:creationId xmlns:a16="http://schemas.microsoft.com/office/drawing/2014/main" id="{8A1F486A-F545-4642-B1CB-5356704413D3}"/>
              </a:ext>
            </a:extLst>
          </p:cNvPr>
          <p:cNvSpPr>
            <a:spLocks noGrp="1"/>
          </p:cNvSpPr>
          <p:nvPr>
            <p:ph type="pic" sz="quarter" idx="14"/>
          </p:nvPr>
        </p:nvSpPr>
        <p:spPr>
          <a:xfrm>
            <a:off x="8444632" y="2579683"/>
            <a:ext cx="3096807" cy="3096807"/>
          </a:xfrm>
          <a:custGeom>
            <a:avLst/>
            <a:gdLst>
              <a:gd name="connsiteX0" fmla="*/ 1548404 w 3096807"/>
              <a:gd name="connsiteY0" fmla="*/ 0 h 3096807"/>
              <a:gd name="connsiteX1" fmla="*/ 3096807 w 3096807"/>
              <a:gd name="connsiteY1" fmla="*/ 1548404 h 3096807"/>
              <a:gd name="connsiteX2" fmla="*/ 1548404 w 3096807"/>
              <a:gd name="connsiteY2" fmla="*/ 3096807 h 3096807"/>
              <a:gd name="connsiteX3" fmla="*/ 0 w 3096807"/>
              <a:gd name="connsiteY3" fmla="*/ 1548404 h 3096807"/>
              <a:gd name="connsiteX4" fmla="*/ 1548404 w 3096807"/>
              <a:gd name="connsiteY4" fmla="*/ 0 h 30968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6807" h="3096807">
                <a:moveTo>
                  <a:pt x="1548404" y="0"/>
                </a:moveTo>
                <a:cubicBezTo>
                  <a:pt x="2403564" y="0"/>
                  <a:pt x="3096807" y="693243"/>
                  <a:pt x="3096807" y="1548404"/>
                </a:cubicBezTo>
                <a:cubicBezTo>
                  <a:pt x="3096807" y="2403564"/>
                  <a:pt x="2403564" y="3096807"/>
                  <a:pt x="1548404" y="3096807"/>
                </a:cubicBezTo>
                <a:cubicBezTo>
                  <a:pt x="693243" y="3096807"/>
                  <a:pt x="0" y="2403564"/>
                  <a:pt x="0" y="1548404"/>
                </a:cubicBezTo>
                <a:cubicBezTo>
                  <a:pt x="0" y="693243"/>
                  <a:pt x="693243" y="0"/>
                  <a:pt x="1548404" y="0"/>
                </a:cubicBezTo>
                <a:close/>
              </a:path>
            </a:pathLst>
          </a:custGeom>
        </p:spPr>
        <p:txBody>
          <a:bodyPr wrap="square" rtlCol="0" anchor="ctr">
            <a:noAutofit/>
          </a:bodyPr>
          <a:lstStyle>
            <a:lvl1pPr algn="ctr">
              <a:buNone/>
              <a:defRPr sz="1800"/>
            </a:lvl1pPr>
          </a:lstStyle>
          <a:p>
            <a:pPr rtl="0"/>
            <a:r>
              <a:rPr lang="de-DE" noProof="0"/>
              <a:t>Bild durch Klicken auf Symbol hinzufügen</a:t>
            </a:r>
          </a:p>
        </p:txBody>
      </p:sp>
      <p:sp>
        <p:nvSpPr>
          <p:cNvPr id="2" name="Titel 1">
            <a:extLst>
              <a:ext uri="{FF2B5EF4-FFF2-40B4-BE49-F238E27FC236}">
                <a16:creationId xmlns:a16="http://schemas.microsoft.com/office/drawing/2014/main" id="{249FF209-11EE-4A3F-9685-A155FECD0DC8}"/>
              </a:ext>
            </a:extLst>
          </p:cNvPr>
          <p:cNvSpPr>
            <a:spLocks noGrp="1"/>
          </p:cNvSpPr>
          <p:nvPr>
            <p:ph type="title" hasCustomPrompt="1"/>
          </p:nvPr>
        </p:nvSpPr>
        <p:spPr>
          <a:xfrm>
            <a:off x="539496" y="365124"/>
            <a:ext cx="5806440" cy="1325880"/>
          </a:xfrm>
        </p:spPr>
        <p:txBody>
          <a:bodyPr rtlCol="0"/>
          <a:lstStyle/>
          <a:p>
            <a:pPr rtl="0"/>
            <a:r>
              <a:rPr lang="de-DE" noProof="0"/>
              <a:t>Titelmasterformat durch Klicken bearbeiten</a:t>
            </a:r>
          </a:p>
        </p:txBody>
      </p:sp>
      <p:sp>
        <p:nvSpPr>
          <p:cNvPr id="3" name="Inhaltsplatzhalter 2">
            <a:extLst>
              <a:ext uri="{FF2B5EF4-FFF2-40B4-BE49-F238E27FC236}">
                <a16:creationId xmlns:a16="http://schemas.microsoft.com/office/drawing/2014/main" id="{0A47AF11-F208-4FDA-9E19-D6CA3472134E}"/>
              </a:ext>
            </a:extLst>
          </p:cNvPr>
          <p:cNvSpPr>
            <a:spLocks noGrp="1"/>
          </p:cNvSpPr>
          <p:nvPr>
            <p:ph idx="1" hasCustomPrompt="1"/>
          </p:nvPr>
        </p:nvSpPr>
        <p:spPr>
          <a:xfrm>
            <a:off x="539496" y="1825625"/>
            <a:ext cx="5806440" cy="4352544"/>
          </a:xfrm>
        </p:spPr>
        <p:txBody>
          <a:bodyPr rtlCol="0">
            <a:normAutofit/>
          </a:bodyPr>
          <a:lstStyle>
            <a:lvl1pPr marL="0" indent="0">
              <a:lnSpc>
                <a:spcPct val="110000"/>
              </a:lnSpc>
              <a:buNone/>
              <a:defRPr sz="2400"/>
            </a:lvl1pPr>
            <a:lvl2pPr marL="228600">
              <a:lnSpc>
                <a:spcPct val="110000"/>
              </a:lnSpc>
              <a:defRPr sz="2000"/>
            </a:lvl2pPr>
            <a:lvl3pPr marL="457200">
              <a:lnSpc>
                <a:spcPct val="110000"/>
              </a:lnSpc>
              <a:defRPr sz="1800"/>
            </a:lvl3pPr>
            <a:lvl4pPr marL="685800">
              <a:lnSpc>
                <a:spcPct val="110000"/>
              </a:lnSpc>
              <a:defRPr sz="1600"/>
            </a:lvl4pPr>
            <a:lvl5pPr>
              <a:lnSpc>
                <a:spcPct val="110000"/>
              </a:lnSpc>
              <a:defRPr/>
            </a:lvl5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p:txBody>
      </p:sp>
      <p:sp>
        <p:nvSpPr>
          <p:cNvPr id="10" name="Ellipse 9">
            <a:extLst>
              <a:ext uri="{FF2B5EF4-FFF2-40B4-BE49-F238E27FC236}">
                <a16:creationId xmlns:a16="http://schemas.microsoft.com/office/drawing/2014/main" id="{E8E71C73-7BAD-4838-88C1-42E045A9D179}"/>
              </a:ext>
            </a:extLst>
          </p:cNvPr>
          <p:cNvSpPr/>
          <p:nvPr userDrawn="1"/>
        </p:nvSpPr>
        <p:spPr>
          <a:xfrm>
            <a:off x="10249620" y="1555068"/>
            <a:ext cx="819303" cy="79707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 name="Rechteck 11">
            <a:extLst>
              <a:ext uri="{FF2B5EF4-FFF2-40B4-BE49-F238E27FC236}">
                <a16:creationId xmlns:a16="http://schemas.microsoft.com/office/drawing/2014/main" id="{44560922-5803-412D-880B-065E75DCBC0A}"/>
              </a:ext>
            </a:extLst>
          </p:cNvPr>
          <p:cNvSpPr/>
          <p:nvPr userDrawn="1"/>
        </p:nvSpPr>
        <p:spPr>
          <a:xfrm>
            <a:off x="7590089" y="4034393"/>
            <a:ext cx="876704" cy="876704"/>
          </a:xfrm>
          <a:prstGeom prst="rect">
            <a:avLst/>
          </a:prstGeom>
          <a:noFill/>
          <a:ln w="1270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4912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7" name="Ellipse 6">
            <a:extLst>
              <a:ext uri="{FF2B5EF4-FFF2-40B4-BE49-F238E27FC236}">
                <a16:creationId xmlns:a16="http://schemas.microsoft.com/office/drawing/2014/main" id="{200EACD1-D216-4037-8AFF-80CF273586DF}"/>
              </a:ext>
            </a:extLst>
          </p:cNvPr>
          <p:cNvSpPr/>
          <p:nvPr userDrawn="1"/>
        </p:nvSpPr>
        <p:spPr>
          <a:xfrm>
            <a:off x="2815929" y="148929"/>
            <a:ext cx="6560142" cy="656014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Bogen 7">
            <a:extLst>
              <a:ext uri="{FF2B5EF4-FFF2-40B4-BE49-F238E27FC236}">
                <a16:creationId xmlns:a16="http://schemas.microsoft.com/office/drawing/2014/main" id="{F941DE04-3FEA-4A57-B200-F9F6A765C792}"/>
              </a:ext>
            </a:extLst>
          </p:cNvPr>
          <p:cNvSpPr/>
          <p:nvPr userDrawn="1"/>
        </p:nvSpPr>
        <p:spPr>
          <a:xfrm rot="9222429" flipV="1">
            <a:off x="2494119" y="-28502"/>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Ellipse 13">
            <a:extLst>
              <a:ext uri="{FF2B5EF4-FFF2-40B4-BE49-F238E27FC236}">
                <a16:creationId xmlns:a16="http://schemas.microsoft.com/office/drawing/2014/main" id="{A565C7B4-4152-4548-A771-EB148A028FDB}"/>
              </a:ext>
            </a:extLst>
          </p:cNvPr>
          <p:cNvSpPr/>
          <p:nvPr userDrawn="1"/>
        </p:nvSpPr>
        <p:spPr>
          <a:xfrm>
            <a:off x="8165417" y="5241988"/>
            <a:ext cx="759403" cy="73880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A04C0001-5D76-45A0-A9F4-7172BDDD5D28}"/>
              </a:ext>
            </a:extLst>
          </p:cNvPr>
          <p:cNvSpPr>
            <a:spLocks noGrp="1"/>
          </p:cNvSpPr>
          <p:nvPr>
            <p:ph type="title" hasCustomPrompt="1"/>
          </p:nvPr>
        </p:nvSpPr>
        <p:spPr>
          <a:xfrm>
            <a:off x="3319272" y="1380744"/>
            <a:ext cx="5559552" cy="2514600"/>
          </a:xfrm>
        </p:spPr>
        <p:txBody>
          <a:bodyPr rtlCol="0" anchor="b"/>
          <a:lstStyle>
            <a:lvl1pPr algn="ctr">
              <a:defRPr sz="6000">
                <a:solidFill>
                  <a:schemeClr val="bg1"/>
                </a:solidFill>
              </a:defRPr>
            </a:lvl1pPr>
          </a:lstStyle>
          <a:p>
            <a:pPr rtl="0"/>
            <a:r>
              <a:rPr lang="de-DE" noProof="0"/>
              <a:t>Titelmasterformat durch Klicken bearbeiten</a:t>
            </a:r>
          </a:p>
        </p:txBody>
      </p:sp>
      <p:sp>
        <p:nvSpPr>
          <p:cNvPr id="3" name="Textplatzhalter 2">
            <a:extLst>
              <a:ext uri="{FF2B5EF4-FFF2-40B4-BE49-F238E27FC236}">
                <a16:creationId xmlns:a16="http://schemas.microsoft.com/office/drawing/2014/main" id="{9E1462C4-0E4B-4DB7-A8BF-FE55142760AF}"/>
              </a:ext>
            </a:extLst>
          </p:cNvPr>
          <p:cNvSpPr>
            <a:spLocks noGrp="1"/>
          </p:cNvSpPr>
          <p:nvPr>
            <p:ph type="body" idx="1" hasCustomPrompt="1"/>
          </p:nvPr>
        </p:nvSpPr>
        <p:spPr>
          <a:xfrm>
            <a:off x="3319272" y="4078224"/>
            <a:ext cx="5559552" cy="1536192"/>
          </a:xfrm>
        </p:spPr>
        <p:txBody>
          <a:bodyPr rtlCol="0"/>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e-DE" noProof="0"/>
              <a:t>Textmasterformat durch Klicken bearbeiten</a:t>
            </a:r>
          </a:p>
        </p:txBody>
      </p:sp>
    </p:spTree>
    <p:extLst>
      <p:ext uri="{BB962C8B-B14F-4D97-AF65-F5344CB8AC3E}">
        <p14:creationId xmlns:p14="http://schemas.microsoft.com/office/powerpoint/2010/main" val="1334987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9FF209-11EE-4A3F-9685-A155FECD0DC8}"/>
              </a:ext>
            </a:extLst>
          </p:cNvPr>
          <p:cNvSpPr>
            <a:spLocks noGrp="1"/>
          </p:cNvSpPr>
          <p:nvPr>
            <p:ph type="title" hasCustomPrompt="1"/>
          </p:nvPr>
        </p:nvSpPr>
        <p:spPr>
          <a:xfrm>
            <a:off x="539496" y="365125"/>
            <a:ext cx="10515600" cy="1325563"/>
          </a:xfrm>
        </p:spPr>
        <p:txBody>
          <a:bodyPr rtlCol="0"/>
          <a:lstStyle/>
          <a:p>
            <a:pPr rtl="0"/>
            <a:r>
              <a:rPr lang="de-DE" noProof="0"/>
              <a:t>Titelmasterformat durch Klicken bearbeiten</a:t>
            </a:r>
          </a:p>
        </p:txBody>
      </p:sp>
      <p:sp>
        <p:nvSpPr>
          <p:cNvPr id="3" name="Inhaltsplatzhalter 2">
            <a:extLst>
              <a:ext uri="{FF2B5EF4-FFF2-40B4-BE49-F238E27FC236}">
                <a16:creationId xmlns:a16="http://schemas.microsoft.com/office/drawing/2014/main" id="{0A47AF11-F208-4FDA-9E19-D6CA3472134E}"/>
              </a:ext>
            </a:extLst>
          </p:cNvPr>
          <p:cNvSpPr>
            <a:spLocks noGrp="1"/>
          </p:cNvSpPr>
          <p:nvPr>
            <p:ph idx="1" hasCustomPrompt="1"/>
          </p:nvPr>
        </p:nvSpPr>
        <p:spPr>
          <a:xfrm>
            <a:off x="1179576" y="1911096"/>
            <a:ext cx="9829800" cy="3859742"/>
          </a:xfrm>
        </p:spPr>
        <p:txBody>
          <a:bodyPr rtlCol="0"/>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7" name="Freihandform: Form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ihandform: Form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2290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und Inhalt 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E11BF3-02E8-4EB7-818E-652B82CF2C9D}"/>
              </a:ext>
            </a:extLst>
          </p:cNvPr>
          <p:cNvSpPr>
            <a:spLocks noGrp="1"/>
          </p:cNvSpPr>
          <p:nvPr>
            <p:ph type="title" hasCustomPrompt="1"/>
          </p:nvPr>
        </p:nvSpPr>
        <p:spPr/>
        <p:txBody>
          <a:bodyPr rtlCol="0"/>
          <a:lstStyle/>
          <a:p>
            <a:pPr rtl="0"/>
            <a:r>
              <a:rPr lang="de-DE" noProof="0"/>
              <a:t>Titelmasterformat durch Klicken bearbeiten</a:t>
            </a:r>
          </a:p>
        </p:txBody>
      </p:sp>
      <p:sp>
        <p:nvSpPr>
          <p:cNvPr id="6" name="Freihandform: Form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ihandform: Form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Inhaltsplatzhalter 2">
            <a:extLst>
              <a:ext uri="{FF2B5EF4-FFF2-40B4-BE49-F238E27FC236}">
                <a16:creationId xmlns:a16="http://schemas.microsoft.com/office/drawing/2014/main" id="{4753B078-30BA-4AB9-A020-EE8D9404B69E}"/>
              </a:ext>
            </a:extLst>
          </p:cNvPr>
          <p:cNvSpPr>
            <a:spLocks noGrp="1"/>
          </p:cNvSpPr>
          <p:nvPr>
            <p:ph idx="1" hasCustomPrompt="1"/>
          </p:nvPr>
        </p:nvSpPr>
        <p:spPr>
          <a:xfrm>
            <a:off x="1435319" y="2135469"/>
            <a:ext cx="9341538" cy="3859742"/>
          </a:xfrm>
        </p:spPr>
        <p:txBody>
          <a:bodyPr rtlCol="0"/>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3" name="Rechteck: abgerundete Ecken 2">
            <a:extLst>
              <a:ext uri="{FF2B5EF4-FFF2-40B4-BE49-F238E27FC236}">
                <a16:creationId xmlns:a16="http://schemas.microsoft.com/office/drawing/2014/main" id="{C26AA76E-9BBF-43BF-AF77-1E44DCF24B08}"/>
              </a:ext>
            </a:extLst>
          </p:cNvPr>
          <p:cNvSpPr/>
          <p:nvPr userDrawn="1"/>
        </p:nvSpPr>
        <p:spPr>
          <a:xfrm>
            <a:off x="1197428" y="1808256"/>
            <a:ext cx="9797143" cy="4514168"/>
          </a:xfrm>
          <a:prstGeom prst="roundRect">
            <a:avLst/>
          </a:prstGeom>
          <a:noFill/>
          <a:ln w="57150">
            <a:solidFill>
              <a:srgbClr val="0273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4097291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folie mit Bild">
    <p:bg>
      <p:bgPr>
        <a:solidFill>
          <a:schemeClr val="tx1"/>
        </a:solidFill>
        <a:effectLst/>
      </p:bgPr>
    </p:bg>
    <p:spTree>
      <p:nvGrpSpPr>
        <p:cNvPr id="1" name=""/>
        <p:cNvGrpSpPr/>
        <p:nvPr/>
      </p:nvGrpSpPr>
      <p:grpSpPr>
        <a:xfrm>
          <a:off x="0" y="0"/>
          <a:ext cx="0" cy="0"/>
          <a:chOff x="0" y="0"/>
          <a:chExt cx="0" cy="0"/>
        </a:xfrm>
      </p:grpSpPr>
      <p:sp>
        <p:nvSpPr>
          <p:cNvPr id="10" name="Titel 9">
            <a:extLst>
              <a:ext uri="{FF2B5EF4-FFF2-40B4-BE49-F238E27FC236}">
                <a16:creationId xmlns:a16="http://schemas.microsoft.com/office/drawing/2014/main" id="{10EC23F5-CD2E-4207-A4E6-73BDFF74D868}"/>
              </a:ext>
            </a:extLst>
          </p:cNvPr>
          <p:cNvSpPr>
            <a:spLocks noGrp="1"/>
          </p:cNvSpPr>
          <p:nvPr>
            <p:ph type="title" hasCustomPrompt="1"/>
          </p:nvPr>
        </p:nvSpPr>
        <p:spPr>
          <a:xfrm>
            <a:off x="3111500" y="370600"/>
            <a:ext cx="5923842" cy="5923842"/>
          </a:xfrm>
          <a:custGeom>
            <a:avLst/>
            <a:gdLst>
              <a:gd name="connsiteX0" fmla="*/ 2961921 w 5923842"/>
              <a:gd name="connsiteY0" fmla="*/ 0 h 5923842"/>
              <a:gd name="connsiteX1" fmla="*/ 5923842 w 5923842"/>
              <a:gd name="connsiteY1" fmla="*/ 2961921 h 5923842"/>
              <a:gd name="connsiteX2" fmla="*/ 2961921 w 5923842"/>
              <a:gd name="connsiteY2" fmla="*/ 5923842 h 5923842"/>
              <a:gd name="connsiteX3" fmla="*/ 0 w 5923842"/>
              <a:gd name="connsiteY3" fmla="*/ 2961921 h 5923842"/>
              <a:gd name="connsiteX4" fmla="*/ 2961921 w 5923842"/>
              <a:gd name="connsiteY4" fmla="*/ 0 h 5923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23842" h="5923842">
                <a:moveTo>
                  <a:pt x="2961921" y="0"/>
                </a:moveTo>
                <a:cubicBezTo>
                  <a:pt x="4597745" y="0"/>
                  <a:pt x="5923842" y="1326097"/>
                  <a:pt x="5923842" y="2961921"/>
                </a:cubicBezTo>
                <a:cubicBezTo>
                  <a:pt x="5923842" y="4597745"/>
                  <a:pt x="4597745" y="5923842"/>
                  <a:pt x="2961921" y="5923842"/>
                </a:cubicBezTo>
                <a:cubicBezTo>
                  <a:pt x="1326097" y="5923842"/>
                  <a:pt x="0" y="4597745"/>
                  <a:pt x="0" y="2961921"/>
                </a:cubicBezTo>
                <a:cubicBezTo>
                  <a:pt x="0" y="1326097"/>
                  <a:pt x="1326097" y="0"/>
                  <a:pt x="2961921" y="0"/>
                </a:cubicBezTo>
                <a:close/>
              </a:path>
            </a:pathLst>
          </a:custGeom>
          <a:solidFill>
            <a:schemeClr val="bg1">
              <a:alpha val="95000"/>
            </a:schemeClr>
          </a:solidFill>
        </p:spPr>
        <p:txBody>
          <a:bodyPr wrap="square" lIns="457200" rIns="457200" bIns="2331720" rtlCol="0" anchor="b" anchorCtr="0">
            <a:noAutofit/>
          </a:bodyPr>
          <a:lstStyle>
            <a:lvl1pPr algn="ctr">
              <a:defRPr sz="4000">
                <a:solidFill>
                  <a:schemeClr val="tx1"/>
                </a:solidFill>
              </a:defRPr>
            </a:lvl1pPr>
          </a:lstStyle>
          <a:p>
            <a:pPr rtl="0"/>
            <a:r>
              <a:rPr lang="de-DE" noProof="0"/>
              <a:t>Titelmasterformat durch Klicken bearbeiten</a:t>
            </a:r>
          </a:p>
        </p:txBody>
      </p:sp>
      <p:sp>
        <p:nvSpPr>
          <p:cNvPr id="3" name="Textplatzhalter 2">
            <a:extLst>
              <a:ext uri="{FF2B5EF4-FFF2-40B4-BE49-F238E27FC236}">
                <a16:creationId xmlns:a16="http://schemas.microsoft.com/office/drawing/2014/main" id="{9E1462C4-0E4B-4DB7-A8BF-FE55142760AF}"/>
              </a:ext>
            </a:extLst>
          </p:cNvPr>
          <p:cNvSpPr>
            <a:spLocks noGrp="1"/>
          </p:cNvSpPr>
          <p:nvPr>
            <p:ph type="body" idx="1" hasCustomPrompt="1"/>
          </p:nvPr>
        </p:nvSpPr>
        <p:spPr>
          <a:xfrm>
            <a:off x="3575304" y="4379976"/>
            <a:ext cx="5038344" cy="713232"/>
          </a:xfrm>
        </p:spPr>
        <p:txBody>
          <a:bodyPr rtlCol="0"/>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e-DE" noProof="0"/>
              <a:t>Textmasterformat durch Klicken bearbeiten</a:t>
            </a:r>
          </a:p>
        </p:txBody>
      </p:sp>
    </p:spTree>
    <p:extLst>
      <p:ext uri="{BB962C8B-B14F-4D97-AF65-F5344CB8AC3E}">
        <p14:creationId xmlns:p14="http://schemas.microsoft.com/office/powerpoint/2010/main" val="1802006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ABFD05-2CB2-4A7E-89E7-57615BA82B4F}"/>
              </a:ext>
            </a:extLst>
          </p:cNvPr>
          <p:cNvSpPr>
            <a:spLocks noGrp="1"/>
          </p:cNvSpPr>
          <p:nvPr>
            <p:ph type="title" hasCustomPrompt="1"/>
          </p:nvPr>
        </p:nvSpPr>
        <p:spPr/>
        <p:txBody>
          <a:bodyPr rtlCol="0"/>
          <a:lstStyle/>
          <a:p>
            <a:pPr rtl="0"/>
            <a:r>
              <a:rPr lang="de-DE" noProof="0"/>
              <a:t>Titelmasterformat durch Klicken bearbeiten</a:t>
            </a:r>
          </a:p>
        </p:txBody>
      </p:sp>
      <p:sp>
        <p:nvSpPr>
          <p:cNvPr id="3" name="Inhaltsplatzhalter 2">
            <a:extLst>
              <a:ext uri="{FF2B5EF4-FFF2-40B4-BE49-F238E27FC236}">
                <a16:creationId xmlns:a16="http://schemas.microsoft.com/office/drawing/2014/main" id="{3F9532B8-D460-476D-816F-725E8D96C0A4}"/>
              </a:ext>
            </a:extLst>
          </p:cNvPr>
          <p:cNvSpPr>
            <a:spLocks noGrp="1"/>
          </p:cNvSpPr>
          <p:nvPr>
            <p:ph sz="half" idx="1" hasCustomPrompt="1"/>
          </p:nvPr>
        </p:nvSpPr>
        <p:spPr>
          <a:xfrm>
            <a:off x="838200" y="1825625"/>
            <a:ext cx="5181600" cy="4351338"/>
          </a:xfrm>
        </p:spPr>
        <p:txBody>
          <a:bodyPr rtlCol="0"/>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4" name="Inhaltsplatzhalter 3">
            <a:extLst>
              <a:ext uri="{FF2B5EF4-FFF2-40B4-BE49-F238E27FC236}">
                <a16:creationId xmlns:a16="http://schemas.microsoft.com/office/drawing/2014/main" id="{26F7120F-70AF-4ED5-B364-3AA55C6B44B6}"/>
              </a:ext>
            </a:extLst>
          </p:cNvPr>
          <p:cNvSpPr>
            <a:spLocks noGrp="1"/>
          </p:cNvSpPr>
          <p:nvPr>
            <p:ph sz="half" idx="2" hasCustomPrompt="1"/>
          </p:nvPr>
        </p:nvSpPr>
        <p:spPr>
          <a:xfrm>
            <a:off x="6172200" y="1825625"/>
            <a:ext cx="5181600" cy="4351338"/>
          </a:xfrm>
        </p:spPr>
        <p:txBody>
          <a:bodyPr rtlCol="0"/>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8" name="Freihandform: Form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ihandform: Form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4815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92983E-E761-4429-9203-7FE8B2DB67E4}"/>
              </a:ext>
            </a:extLst>
          </p:cNvPr>
          <p:cNvSpPr>
            <a:spLocks noGrp="1"/>
          </p:cNvSpPr>
          <p:nvPr>
            <p:ph type="title" hasCustomPrompt="1"/>
          </p:nvPr>
        </p:nvSpPr>
        <p:spPr>
          <a:xfrm>
            <a:off x="839788" y="365125"/>
            <a:ext cx="10515600" cy="1325563"/>
          </a:xfrm>
        </p:spPr>
        <p:txBody>
          <a:bodyPr rtlCol="0"/>
          <a:lstStyle/>
          <a:p>
            <a:pPr rtl="0"/>
            <a:r>
              <a:rPr lang="de-DE" noProof="0"/>
              <a:t>Titelmasterformat durch Klicken bearbeiten</a:t>
            </a:r>
          </a:p>
        </p:txBody>
      </p:sp>
      <p:sp>
        <p:nvSpPr>
          <p:cNvPr id="3" name="Textplatzhalter 2">
            <a:extLst>
              <a:ext uri="{FF2B5EF4-FFF2-40B4-BE49-F238E27FC236}">
                <a16:creationId xmlns:a16="http://schemas.microsoft.com/office/drawing/2014/main" id="{B921E9B7-62BE-49BA-AC6B-55250D66277F}"/>
              </a:ext>
            </a:extLst>
          </p:cNvPr>
          <p:cNvSpPr>
            <a:spLocks noGrp="1"/>
          </p:cNvSpPr>
          <p:nvPr>
            <p:ph type="body" idx="1" hasCustomPrompt="1"/>
          </p:nvPr>
        </p:nvSpPr>
        <p:spPr>
          <a:xfrm>
            <a:off x="839788" y="1681163"/>
            <a:ext cx="5157787"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noProof="0"/>
              <a:t>Textmasterformate durch Klicken bearbeiten</a:t>
            </a:r>
          </a:p>
        </p:txBody>
      </p:sp>
      <p:sp>
        <p:nvSpPr>
          <p:cNvPr id="4" name="Inhaltsplatzhalter 3">
            <a:extLst>
              <a:ext uri="{FF2B5EF4-FFF2-40B4-BE49-F238E27FC236}">
                <a16:creationId xmlns:a16="http://schemas.microsoft.com/office/drawing/2014/main" id="{BC41A3FD-B90A-4C31-BD6B-581F9E2E0E5E}"/>
              </a:ext>
            </a:extLst>
          </p:cNvPr>
          <p:cNvSpPr>
            <a:spLocks noGrp="1"/>
          </p:cNvSpPr>
          <p:nvPr>
            <p:ph sz="half" idx="2" hasCustomPrompt="1"/>
          </p:nvPr>
        </p:nvSpPr>
        <p:spPr>
          <a:xfrm>
            <a:off x="839788" y="2505075"/>
            <a:ext cx="5157787" cy="3684588"/>
          </a:xfrm>
        </p:spPr>
        <p:txBody>
          <a:bodyPr rtlCol="0">
            <a:normAutofit/>
          </a:bodyPr>
          <a:lstStyle>
            <a:lvl1pPr>
              <a:defRPr sz="2400"/>
            </a:lvl1pPr>
            <a:lvl2pPr>
              <a:defRPr sz="2000"/>
            </a:lvl2pPr>
            <a:lvl3pPr>
              <a:defRPr sz="1800"/>
            </a:lvl3pPr>
            <a:lvl4pPr>
              <a:defRPr sz="1600"/>
            </a:lvl4pPr>
            <a:lvl5pPr>
              <a:defRPr sz="1600"/>
            </a:lvl5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5" name="Textplatzhalter 4">
            <a:extLst>
              <a:ext uri="{FF2B5EF4-FFF2-40B4-BE49-F238E27FC236}">
                <a16:creationId xmlns:a16="http://schemas.microsoft.com/office/drawing/2014/main" id="{060D1D55-B722-4968-B171-AF3B462DDAD8}"/>
              </a:ext>
            </a:extLst>
          </p:cNvPr>
          <p:cNvSpPr>
            <a:spLocks noGrp="1"/>
          </p:cNvSpPr>
          <p:nvPr>
            <p:ph type="body" sz="quarter" idx="3" hasCustomPrompt="1"/>
          </p:nvPr>
        </p:nvSpPr>
        <p:spPr>
          <a:xfrm>
            <a:off x="6172200" y="1681163"/>
            <a:ext cx="5183188"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noProof="0"/>
              <a:t>Textmasterformate durch Klicken bearbeiten</a:t>
            </a:r>
          </a:p>
        </p:txBody>
      </p:sp>
      <p:sp>
        <p:nvSpPr>
          <p:cNvPr id="6" name="Inhaltsplatzhalter 5">
            <a:extLst>
              <a:ext uri="{FF2B5EF4-FFF2-40B4-BE49-F238E27FC236}">
                <a16:creationId xmlns:a16="http://schemas.microsoft.com/office/drawing/2014/main" id="{D71085A8-02C2-4E7F-935E-5AEECBAD19BE}"/>
              </a:ext>
            </a:extLst>
          </p:cNvPr>
          <p:cNvSpPr>
            <a:spLocks noGrp="1"/>
          </p:cNvSpPr>
          <p:nvPr>
            <p:ph sz="quarter" idx="4" hasCustomPrompt="1"/>
          </p:nvPr>
        </p:nvSpPr>
        <p:spPr>
          <a:xfrm>
            <a:off x="6172200" y="2505075"/>
            <a:ext cx="5183188" cy="3684588"/>
          </a:xfrm>
        </p:spPr>
        <p:txBody>
          <a:bodyPr rtlCol="0">
            <a:normAutofit/>
          </a:bodyPr>
          <a:lstStyle>
            <a:lvl1pPr>
              <a:defRPr sz="2400"/>
            </a:lvl1pPr>
            <a:lvl2pPr>
              <a:defRPr sz="2000"/>
            </a:lvl2pPr>
            <a:lvl3pPr>
              <a:defRPr sz="1800"/>
            </a:lvl3pPr>
            <a:lvl4pPr>
              <a:defRPr sz="1600"/>
            </a:lvl4pPr>
            <a:lvl5pPr>
              <a:defRPr sz="1600"/>
            </a:lvl5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10" name="Freihandform: Form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ihandform: Form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9793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de-DE" noProof="0"/>
              <a:t>Titelmasterformat durch Klicken bearbeiten</a:t>
            </a:r>
          </a:p>
        </p:txBody>
      </p:sp>
      <p:sp>
        <p:nvSpPr>
          <p:cNvPr id="3" name="Textplatzhalt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Tree>
    <p:extLst>
      <p:ext uri="{BB962C8B-B14F-4D97-AF65-F5344CB8AC3E}">
        <p14:creationId xmlns:p14="http://schemas.microsoft.com/office/powerpoint/2010/main" val="1737278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D9025358-8B59-4375-B665-92BED2D38E50}"/>
              </a:ext>
            </a:extLst>
          </p:cNvPr>
          <p:cNvSpPr/>
          <p:nvPr/>
        </p:nvSpPr>
        <p:spPr>
          <a:xfrm>
            <a:off x="7888448" y="1353489"/>
            <a:ext cx="4303552" cy="35380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AT"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3" name="Untertitel 2">
            <a:extLst>
              <a:ext uri="{FF2B5EF4-FFF2-40B4-BE49-F238E27FC236}">
                <a16:creationId xmlns:a16="http://schemas.microsoft.com/office/drawing/2014/main" id="{72CC4EC4-809C-4FD2-AA20-009F08590DA6}"/>
              </a:ext>
            </a:extLst>
          </p:cNvPr>
          <p:cNvSpPr>
            <a:spLocks noGrp="1"/>
          </p:cNvSpPr>
          <p:nvPr>
            <p:ph type="subTitle" idx="1"/>
          </p:nvPr>
        </p:nvSpPr>
        <p:spPr>
          <a:xfrm>
            <a:off x="3847831" y="5040726"/>
            <a:ext cx="8344169" cy="1363125"/>
          </a:xfrm>
        </p:spPr>
        <p:txBody>
          <a:bodyPr rtlCol="0">
            <a:normAutofit/>
          </a:bodyPr>
          <a:lstStyle/>
          <a:p>
            <a:pPr rtl="0"/>
            <a:r>
              <a:rPr lang="it-IT" dirty="0"/>
              <a:t>Modulo 4</a:t>
            </a:r>
            <a:r>
              <a:rPr lang="en-US" dirty="0"/>
              <a:t> – Personal Choice: Consumption and efficiency</a:t>
            </a:r>
          </a:p>
          <a:p>
            <a:pPr rtl="0"/>
            <a:r>
              <a:rPr lang="en-US" dirty="0" err="1"/>
              <a:t>Argomento</a:t>
            </a:r>
            <a:r>
              <a:rPr lang="en-US" dirty="0"/>
              <a:t> 3 - </a:t>
            </a:r>
            <a:r>
              <a:rPr lang="en-US" dirty="0" err="1"/>
              <a:t>Scegliere</a:t>
            </a:r>
            <a:r>
              <a:rPr lang="en-US" dirty="0"/>
              <a:t> in modo </a:t>
            </a:r>
            <a:r>
              <a:rPr lang="en-US" dirty="0" err="1"/>
              <a:t>responsabile</a:t>
            </a:r>
            <a:endParaRPr lang="en-US" dirty="0"/>
          </a:p>
          <a:p>
            <a:pPr rtl="0"/>
            <a:r>
              <a:rPr lang="de-DE" dirty="0" err="1"/>
              <a:t>Attività</a:t>
            </a:r>
            <a:r>
              <a:rPr lang="de-DE" dirty="0"/>
              <a:t> 2 - </a:t>
            </a:r>
            <a:r>
              <a:rPr lang="de-DE" dirty="0" err="1"/>
              <a:t>Riscaldamento</a:t>
            </a:r>
            <a:r>
              <a:rPr lang="de-DE" dirty="0"/>
              <a:t> </a:t>
            </a:r>
            <a:r>
              <a:rPr lang="de-DE" dirty="0" err="1"/>
              <a:t>ecologico</a:t>
            </a:r>
            <a:r>
              <a:rPr lang="de-DE" dirty="0"/>
              <a:t>: </a:t>
            </a:r>
            <a:r>
              <a:rPr lang="de-DE" dirty="0" err="1"/>
              <a:t>missione</a:t>
            </a:r>
            <a:r>
              <a:rPr lang="de-DE" dirty="0"/>
              <a:t> possibile? </a:t>
            </a:r>
          </a:p>
        </p:txBody>
      </p:sp>
      <p:pic>
        <p:nvPicPr>
          <p:cNvPr id="7" name="Grafik 6">
            <a:extLst>
              <a:ext uri="{FF2B5EF4-FFF2-40B4-BE49-F238E27FC236}">
                <a16:creationId xmlns:a16="http://schemas.microsoft.com/office/drawing/2014/main" id="{0241989C-0883-4413-9180-1793C13EA6C8}"/>
              </a:ext>
            </a:extLst>
          </p:cNvPr>
          <p:cNvPicPr>
            <a:picLocks noChangeAspect="1"/>
          </p:cNvPicPr>
          <p:nvPr/>
        </p:nvPicPr>
        <p:blipFill>
          <a:blip r:embed="rId3"/>
          <a:stretch>
            <a:fillRect/>
          </a:stretch>
        </p:blipFill>
        <p:spPr>
          <a:xfrm>
            <a:off x="8229600" y="1934902"/>
            <a:ext cx="3621248" cy="2106785"/>
          </a:xfrm>
          <a:prstGeom prst="rect">
            <a:avLst/>
          </a:prstGeom>
        </p:spPr>
      </p:pic>
    </p:spTree>
    <p:extLst>
      <p:ext uri="{BB962C8B-B14F-4D97-AF65-F5344CB8AC3E}">
        <p14:creationId xmlns:p14="http://schemas.microsoft.com/office/powerpoint/2010/main" val="800962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B3E528-0512-40CE-A89F-3881652D6D8D}"/>
              </a:ext>
            </a:extLst>
          </p:cNvPr>
          <p:cNvSpPr>
            <a:spLocks noGrp="1"/>
          </p:cNvSpPr>
          <p:nvPr>
            <p:ph type="title"/>
          </p:nvPr>
        </p:nvSpPr>
        <p:spPr/>
        <p:txBody>
          <a:bodyPr/>
          <a:lstStyle/>
          <a:p>
            <a:r>
              <a:rPr lang="de-AT" dirty="0"/>
              <a:t>Silvia</a:t>
            </a:r>
          </a:p>
        </p:txBody>
      </p:sp>
      <p:sp>
        <p:nvSpPr>
          <p:cNvPr id="3" name="Inhaltsplatzhalter 2">
            <a:extLst>
              <a:ext uri="{FF2B5EF4-FFF2-40B4-BE49-F238E27FC236}">
                <a16:creationId xmlns:a16="http://schemas.microsoft.com/office/drawing/2014/main" id="{C8B194D9-5CB3-469E-8700-4F709092816B}"/>
              </a:ext>
            </a:extLst>
          </p:cNvPr>
          <p:cNvSpPr>
            <a:spLocks noGrp="1"/>
          </p:cNvSpPr>
          <p:nvPr>
            <p:ph idx="1"/>
          </p:nvPr>
        </p:nvSpPr>
        <p:spPr/>
        <p:txBody>
          <a:bodyPr>
            <a:normAutofit lnSpcReduction="10000"/>
          </a:bodyPr>
          <a:lstStyle/>
          <a:p>
            <a:pPr algn="just">
              <a:lnSpc>
                <a:spcPct val="107000"/>
              </a:lnSpc>
              <a:spcAft>
                <a:spcPts val="800"/>
              </a:spcAft>
            </a:pPr>
            <a:r>
              <a:rPr lang="it-IT" sz="2200" dirty="0">
                <a:effectLst/>
                <a:latin typeface="Calibri Light" panose="020F0302020204030204" pitchFamily="34" charset="0"/>
                <a:ea typeface="Calibri" panose="020F0502020204030204" pitchFamily="34" charset="0"/>
                <a:cs typeface="Times New Roman" panose="02020603050405020304" pitchFamily="18" charset="0"/>
              </a:rPr>
              <a:t>Stai lavorando nell'amministrazione della centrale elettrica. Sai quanti sforzi vengono fatti per mantenere in funzione la centrale. Sono stati installati nuovi filtri, riducendo notevolmente l'inquinamento. L'impianto sta spendendo una fortuna in quote di CO2. Ma sta anche fornendo una stabile fonte di occupazione per la maggior parte dei cittadini e sta investendo molto su di essi. Ritieni che sia una causa utile e sei pronta a difenderla.</a:t>
            </a:r>
            <a:r>
              <a:rPr lang="en-GB" sz="1800" dirty="0">
                <a:effectLst/>
                <a:latin typeface="Calibri Light" panose="020F0302020204030204" pitchFamily="34" charset="0"/>
                <a:ea typeface="Calibri" panose="020F0502020204030204" pitchFamily="34" charset="0"/>
                <a:cs typeface="Times New Roman" panose="02020603050405020304" pitchFamily="18" charset="0"/>
              </a:rPr>
              <a:t> </a:t>
            </a:r>
            <a:endParaRPr lang="bg-BG"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4631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B3E528-0512-40CE-A89F-3881652D6D8D}"/>
              </a:ext>
            </a:extLst>
          </p:cNvPr>
          <p:cNvSpPr>
            <a:spLocks noGrp="1"/>
          </p:cNvSpPr>
          <p:nvPr>
            <p:ph type="title"/>
          </p:nvPr>
        </p:nvSpPr>
        <p:spPr/>
        <p:txBody>
          <a:bodyPr/>
          <a:lstStyle/>
          <a:p>
            <a:r>
              <a:rPr lang="de-AT" dirty="0"/>
              <a:t>Luisa</a:t>
            </a:r>
          </a:p>
        </p:txBody>
      </p:sp>
      <p:sp>
        <p:nvSpPr>
          <p:cNvPr id="3" name="Inhaltsplatzhalter 2">
            <a:extLst>
              <a:ext uri="{FF2B5EF4-FFF2-40B4-BE49-F238E27FC236}">
                <a16:creationId xmlns:a16="http://schemas.microsoft.com/office/drawing/2014/main" id="{C8B194D9-5CB3-469E-8700-4F709092816B}"/>
              </a:ext>
            </a:extLst>
          </p:cNvPr>
          <p:cNvSpPr>
            <a:spLocks noGrp="1"/>
          </p:cNvSpPr>
          <p:nvPr>
            <p:ph idx="1"/>
          </p:nvPr>
        </p:nvSpPr>
        <p:spPr/>
        <p:txBody>
          <a:bodyPr>
            <a:normAutofit/>
          </a:bodyPr>
          <a:lstStyle/>
          <a:p>
            <a:pPr algn="just">
              <a:lnSpc>
                <a:spcPct val="107000"/>
              </a:lnSpc>
              <a:spcAft>
                <a:spcPts val="800"/>
              </a:spcAft>
            </a:pPr>
            <a:r>
              <a:rPr lang="it-IT" sz="2200" dirty="0">
                <a:effectLst/>
                <a:latin typeface="Calibri Light" panose="020F0302020204030204" pitchFamily="34" charset="0"/>
                <a:ea typeface="Calibri" panose="020F0502020204030204" pitchFamily="34" charset="0"/>
                <a:cs typeface="Times New Roman" panose="02020603050405020304" pitchFamily="18" charset="0"/>
              </a:rPr>
              <a:t>Sei una madre di tre figli. Hai scelto di prenderti cura della loro educazione e di abbandonare la tua carriera. Questo è possibile solo perché tuo marito ha un lavoro stabile e ben pagato nella centrale elettrica. L'impianto ha fornito alla tua famiglia sicurezza e numerosi benefici sociali. Non permetterai che gli eco-attivisti che non hanno niente di meglio da fare minaccino la stabilità della tua famiglia!</a:t>
            </a:r>
            <a:r>
              <a:rPr lang="en-GB" sz="1800" dirty="0">
                <a:effectLst/>
                <a:latin typeface="Calibri Light" panose="020F0302020204030204" pitchFamily="34" charset="0"/>
                <a:ea typeface="Calibri" panose="020F0502020204030204" pitchFamily="34" charset="0"/>
                <a:cs typeface="Times New Roman" panose="02020603050405020304" pitchFamily="18" charset="0"/>
              </a:rPr>
              <a:t> </a:t>
            </a:r>
            <a:endParaRPr lang="bg-BG"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3759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B3E528-0512-40CE-A89F-3881652D6D8D}"/>
              </a:ext>
            </a:extLst>
          </p:cNvPr>
          <p:cNvSpPr>
            <a:spLocks noGrp="1"/>
          </p:cNvSpPr>
          <p:nvPr>
            <p:ph type="title"/>
          </p:nvPr>
        </p:nvSpPr>
        <p:spPr/>
        <p:txBody>
          <a:bodyPr/>
          <a:lstStyle/>
          <a:p>
            <a:r>
              <a:rPr lang="de-AT" dirty="0"/>
              <a:t>Emilia</a:t>
            </a:r>
          </a:p>
        </p:txBody>
      </p:sp>
      <p:sp>
        <p:nvSpPr>
          <p:cNvPr id="3" name="Inhaltsplatzhalter 2">
            <a:extLst>
              <a:ext uri="{FF2B5EF4-FFF2-40B4-BE49-F238E27FC236}">
                <a16:creationId xmlns:a16="http://schemas.microsoft.com/office/drawing/2014/main" id="{C8B194D9-5CB3-469E-8700-4F709092816B}"/>
              </a:ext>
            </a:extLst>
          </p:cNvPr>
          <p:cNvSpPr>
            <a:spLocks noGrp="1"/>
          </p:cNvSpPr>
          <p:nvPr>
            <p:ph idx="1"/>
          </p:nvPr>
        </p:nvSpPr>
        <p:spPr/>
        <p:txBody>
          <a:bodyPr>
            <a:normAutofit/>
          </a:bodyPr>
          <a:lstStyle/>
          <a:p>
            <a:pPr algn="just">
              <a:lnSpc>
                <a:spcPct val="107000"/>
              </a:lnSpc>
              <a:spcAft>
                <a:spcPts val="800"/>
              </a:spcAft>
            </a:pPr>
            <a:r>
              <a:rPr lang="it-IT" sz="2200" dirty="0">
                <a:effectLst/>
                <a:latin typeface="Calibri Light" panose="020F0302020204030204" pitchFamily="34" charset="0"/>
                <a:ea typeface="Calibri" panose="020F0502020204030204" pitchFamily="34" charset="0"/>
                <a:cs typeface="Times New Roman" panose="02020603050405020304" pitchFamily="18" charset="0"/>
              </a:rPr>
              <a:t>Sei una ristoratrice. Il tuo ristorante si trova vicino alla centrale elettrica e i lavoratori e le loro famiglie sono i tuoi clienti principali. La centrale è un bene per tutti, non solo per i suoi lavoratori, ma per la comunità in generale e per le imprese locali. Non puoi immaginare come sarebbe la vita se lo stabilimento dovesse chiudere: sarebbe un disastro per tutti!</a:t>
            </a:r>
            <a:endParaRPr lang="bg-BG"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9992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B3E528-0512-40CE-A89F-3881652D6D8D}"/>
              </a:ext>
            </a:extLst>
          </p:cNvPr>
          <p:cNvSpPr>
            <a:spLocks noGrp="1"/>
          </p:cNvSpPr>
          <p:nvPr>
            <p:ph type="title"/>
          </p:nvPr>
        </p:nvSpPr>
        <p:spPr/>
        <p:txBody>
          <a:bodyPr/>
          <a:lstStyle/>
          <a:p>
            <a:r>
              <a:rPr lang="de-AT" dirty="0"/>
              <a:t>Paolo</a:t>
            </a:r>
          </a:p>
        </p:txBody>
      </p:sp>
      <p:sp>
        <p:nvSpPr>
          <p:cNvPr id="3" name="Inhaltsplatzhalter 2">
            <a:extLst>
              <a:ext uri="{FF2B5EF4-FFF2-40B4-BE49-F238E27FC236}">
                <a16:creationId xmlns:a16="http://schemas.microsoft.com/office/drawing/2014/main" id="{C8B194D9-5CB3-469E-8700-4F709092816B}"/>
              </a:ext>
            </a:extLst>
          </p:cNvPr>
          <p:cNvSpPr>
            <a:spLocks noGrp="1"/>
          </p:cNvSpPr>
          <p:nvPr>
            <p:ph idx="1"/>
          </p:nvPr>
        </p:nvSpPr>
        <p:spPr/>
        <p:txBody>
          <a:bodyPr>
            <a:normAutofit lnSpcReduction="10000"/>
          </a:bodyPr>
          <a:lstStyle/>
          <a:p>
            <a:pPr algn="just">
              <a:lnSpc>
                <a:spcPct val="107000"/>
              </a:lnSpc>
              <a:spcAft>
                <a:spcPts val="800"/>
              </a:spcAft>
            </a:pPr>
            <a:r>
              <a:rPr lang="it-IT" sz="2200" dirty="0">
                <a:effectLst/>
                <a:latin typeface="Calibri Light" panose="020F0302020204030204" pitchFamily="34" charset="0"/>
                <a:ea typeface="Calibri" panose="020F0502020204030204" pitchFamily="34" charset="0"/>
                <a:cs typeface="Times New Roman" panose="02020603050405020304" pitchFamily="18" charset="0"/>
              </a:rPr>
              <a:t>Stai riscontrando difficoltà finanziarie. Fortunatamente, puoi permetterti di riscaldare la tua casa perché l'energia fornita dalla centrale elettrica locale è a buon mercato. Ma sta diventando sempre più costoso e ora si parla di chiudere l'impianto. Questo non funzionerà! A cosa stanno pensando queste persone? Stanno parlando di un futuro lontano, in cui il clima "potrebbe" peggiorare leggermente. Morirai congelato se la centrale chiudesse</a:t>
            </a:r>
            <a:endParaRPr lang="bg-BG"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973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B3E528-0512-40CE-A89F-3881652D6D8D}"/>
              </a:ext>
            </a:extLst>
          </p:cNvPr>
          <p:cNvSpPr>
            <a:spLocks noGrp="1"/>
          </p:cNvSpPr>
          <p:nvPr>
            <p:ph type="title"/>
          </p:nvPr>
        </p:nvSpPr>
        <p:spPr/>
        <p:txBody>
          <a:bodyPr/>
          <a:lstStyle/>
          <a:p>
            <a:r>
              <a:rPr lang="de-AT" dirty="0"/>
              <a:t>Giovanni</a:t>
            </a:r>
          </a:p>
        </p:txBody>
      </p:sp>
      <p:sp>
        <p:nvSpPr>
          <p:cNvPr id="3" name="Inhaltsplatzhalter 2">
            <a:extLst>
              <a:ext uri="{FF2B5EF4-FFF2-40B4-BE49-F238E27FC236}">
                <a16:creationId xmlns:a16="http://schemas.microsoft.com/office/drawing/2014/main" id="{C8B194D9-5CB3-469E-8700-4F709092816B}"/>
              </a:ext>
            </a:extLst>
          </p:cNvPr>
          <p:cNvSpPr>
            <a:spLocks noGrp="1"/>
          </p:cNvSpPr>
          <p:nvPr>
            <p:ph idx="1"/>
          </p:nvPr>
        </p:nvSpPr>
        <p:spPr>
          <a:xfrm>
            <a:off x="5434155" y="1463040"/>
            <a:ext cx="5111496" cy="3931920"/>
          </a:xfrm>
        </p:spPr>
        <p:txBody>
          <a:bodyPr>
            <a:noAutofit/>
          </a:bodyPr>
          <a:lstStyle/>
          <a:p>
            <a:pPr algn="just">
              <a:lnSpc>
                <a:spcPct val="107000"/>
              </a:lnSpc>
              <a:spcAft>
                <a:spcPts val="800"/>
              </a:spcAft>
            </a:pPr>
            <a:r>
              <a:rPr lang="it-IT" sz="2200" dirty="0">
                <a:effectLst/>
                <a:latin typeface="Calibri Light" panose="020F0302020204030204" pitchFamily="34" charset="0"/>
                <a:ea typeface="Calibri" panose="020F0502020204030204" pitchFamily="34" charset="0"/>
                <a:cs typeface="Times New Roman" panose="02020603050405020304" pitchFamily="18" charset="0"/>
              </a:rPr>
              <a:t>Ti definisci un cittadino patriottico. La miniera e la centrale elettrica sono motivo di orgoglio locale, anzi nazionale! Chi è interessato a chiuderli? Perché il governo sta cedendo a queste influenze straniere? Non è chiaro cosa stanno cercando di fare: chiudere i nostri impianti che forniscono energia a basso costo, in modo che possano venderci la loro, più costosa?</a:t>
            </a:r>
          </a:p>
          <a:p>
            <a:pPr algn="just">
              <a:lnSpc>
                <a:spcPct val="107000"/>
              </a:lnSpc>
              <a:spcAft>
                <a:spcPts val="800"/>
              </a:spcAft>
            </a:pPr>
            <a:r>
              <a:rPr lang="it-IT" sz="2200" dirty="0">
                <a:effectLst/>
                <a:latin typeface="Calibri Light" panose="020F0302020204030204" pitchFamily="34" charset="0"/>
                <a:ea typeface="Calibri" panose="020F0502020204030204" pitchFamily="34" charset="0"/>
                <a:cs typeface="Times New Roman" panose="02020603050405020304" pitchFamily="18" charset="0"/>
              </a:rPr>
              <a:t>Vergogna! Tradimento! Ma se tutti i cittadini si uniscono per difendere la loro causa, non possono essere ingannati così facilmente!</a:t>
            </a:r>
            <a:endParaRPr lang="bg-BG"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0884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9E72F5-3A11-46B4-B8EA-BFF9660B61C4}"/>
              </a:ext>
            </a:extLst>
          </p:cNvPr>
          <p:cNvSpPr>
            <a:spLocks noGrp="1"/>
          </p:cNvSpPr>
          <p:nvPr>
            <p:ph type="title"/>
          </p:nvPr>
        </p:nvSpPr>
        <p:spPr/>
        <p:txBody>
          <a:bodyPr/>
          <a:lstStyle/>
          <a:p>
            <a:r>
              <a:rPr lang="de-AT" dirty="0"/>
              <a:t>Sindaco della </a:t>
            </a:r>
            <a:r>
              <a:rPr lang="de-AT" dirty="0" err="1"/>
              <a:t>città</a:t>
            </a:r>
            <a:r>
              <a:rPr lang="de-AT" dirty="0"/>
              <a:t> </a:t>
            </a:r>
          </a:p>
        </p:txBody>
      </p:sp>
      <p:sp>
        <p:nvSpPr>
          <p:cNvPr id="3" name="Inhaltsplatzhalter 2">
            <a:extLst>
              <a:ext uri="{FF2B5EF4-FFF2-40B4-BE49-F238E27FC236}">
                <a16:creationId xmlns:a16="http://schemas.microsoft.com/office/drawing/2014/main" id="{DED046E1-4080-4553-A60F-E46B20EBAC8C}"/>
              </a:ext>
            </a:extLst>
          </p:cNvPr>
          <p:cNvSpPr>
            <a:spLocks noGrp="1"/>
          </p:cNvSpPr>
          <p:nvPr>
            <p:ph idx="1"/>
          </p:nvPr>
        </p:nvSpPr>
        <p:spPr>
          <a:xfrm>
            <a:off x="6187736" y="565951"/>
            <a:ext cx="5125256" cy="5726097"/>
          </a:xfrm>
        </p:spPr>
        <p:txBody>
          <a:bodyPr>
            <a:normAutofit fontScale="85000" lnSpcReduction="10000"/>
          </a:bodyPr>
          <a:lstStyle/>
          <a:p>
            <a:pPr algn="just">
              <a:lnSpc>
                <a:spcPct val="107000"/>
              </a:lnSpc>
              <a:spcAft>
                <a:spcPts val="800"/>
              </a:spcAft>
            </a:pPr>
            <a:r>
              <a:rPr lang="it-IT" sz="2000" dirty="0">
                <a:effectLst/>
                <a:latin typeface="Calibri Light" panose="020F0302020204030204" pitchFamily="34" charset="0"/>
                <a:ea typeface="Calibri" panose="020F0502020204030204" pitchFamily="34" charset="0"/>
                <a:cs typeface="Times New Roman" panose="02020603050405020304" pitchFamily="18" charset="0"/>
              </a:rPr>
              <a:t>Sei il sindaco della città di P.</a:t>
            </a:r>
          </a:p>
          <a:p>
            <a:pPr algn="just">
              <a:lnSpc>
                <a:spcPct val="107000"/>
              </a:lnSpc>
              <a:spcAft>
                <a:spcPts val="800"/>
              </a:spcAft>
            </a:pPr>
            <a:r>
              <a:rPr lang="it-IT" sz="2000" dirty="0">
                <a:effectLst/>
                <a:latin typeface="Calibri Light" panose="020F0302020204030204" pitchFamily="34" charset="0"/>
                <a:ea typeface="Calibri" panose="020F0502020204030204" pitchFamily="34" charset="0"/>
                <a:cs typeface="Times New Roman" panose="02020603050405020304" pitchFamily="18" charset="0"/>
              </a:rPr>
              <a:t> La città ospita una vicina miniera di carbone e una centrale elettrica dipendente da essa. Il carbone e l'energia che produce sono diventati parte dell'identità locale e danno lavoro a molti residenti. Eppure i danni per l'ambiente stanno diventando sempre più visibili, così come gli appelli al passaggio a una fonte di energia più rispettosa dell'ambiente. Il comune è azionista di maggioranza dell'impianto, quindi hai il potere di influenzarne il futuro. L'impianto ha funzionato in perdita ultimamente, principalmente a causa dell'aumento dei prezzi delle quote di CO2 e non puoi permetterti di monitorare il tuo budget a lungo. Eppure le funzioni sociali che svolge sono innegabili.</a:t>
            </a:r>
          </a:p>
          <a:p>
            <a:pPr algn="just">
              <a:lnSpc>
                <a:spcPct val="107000"/>
              </a:lnSpc>
              <a:spcAft>
                <a:spcPts val="800"/>
              </a:spcAft>
            </a:pPr>
            <a:r>
              <a:rPr lang="it-IT" sz="2000" dirty="0">
                <a:effectLst/>
                <a:latin typeface="Calibri Light" panose="020F0302020204030204" pitchFamily="34" charset="0"/>
                <a:ea typeface="Calibri" panose="020F0502020204030204" pitchFamily="34" charset="0"/>
                <a:cs typeface="Times New Roman" panose="02020603050405020304" pitchFamily="18" charset="0"/>
              </a:rPr>
              <a:t>Al fine di elaborare un piano su come procedere, hai convocato un gruppo di cittadini preoccupati da entrambe le parti, anti-carbone e pro-carbone. Con il loro aiuto, speri di riuscire a trovare una soluzione</a:t>
            </a:r>
            <a:r>
              <a:rPr lang="en-GB" sz="2000" dirty="0">
                <a:effectLst/>
                <a:latin typeface="Calibri Light" panose="020F0302020204030204" pitchFamily="34" charset="0"/>
                <a:ea typeface="Calibri" panose="020F0502020204030204" pitchFamily="34" charset="0"/>
                <a:cs typeface="Times New Roman" panose="02020603050405020304" pitchFamily="18" charset="0"/>
              </a:rPr>
              <a:t>.</a:t>
            </a:r>
            <a:endParaRPr lang="bg-BG"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4241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9E72F5-3A11-46B4-B8EA-BFF9660B61C4}"/>
              </a:ext>
            </a:extLst>
          </p:cNvPr>
          <p:cNvSpPr>
            <a:spLocks noGrp="1"/>
          </p:cNvSpPr>
          <p:nvPr>
            <p:ph type="title"/>
          </p:nvPr>
        </p:nvSpPr>
        <p:spPr/>
        <p:txBody>
          <a:bodyPr/>
          <a:lstStyle/>
          <a:p>
            <a:r>
              <a:rPr lang="de-AT" dirty="0"/>
              <a:t>Antonio</a:t>
            </a:r>
          </a:p>
        </p:txBody>
      </p:sp>
      <p:sp>
        <p:nvSpPr>
          <p:cNvPr id="3" name="Inhaltsplatzhalter 2">
            <a:extLst>
              <a:ext uri="{FF2B5EF4-FFF2-40B4-BE49-F238E27FC236}">
                <a16:creationId xmlns:a16="http://schemas.microsoft.com/office/drawing/2014/main" id="{DED046E1-4080-4553-A60F-E46B20EBAC8C}"/>
              </a:ext>
            </a:extLst>
          </p:cNvPr>
          <p:cNvSpPr>
            <a:spLocks noGrp="1"/>
          </p:cNvSpPr>
          <p:nvPr>
            <p:ph idx="1"/>
          </p:nvPr>
        </p:nvSpPr>
        <p:spPr>
          <a:xfrm>
            <a:off x="6665976" y="1234440"/>
            <a:ext cx="4709160" cy="4846764"/>
          </a:xfrm>
        </p:spPr>
        <p:txBody>
          <a:bodyPr>
            <a:normAutofit/>
          </a:bodyPr>
          <a:lstStyle/>
          <a:p>
            <a:pPr algn="just">
              <a:lnSpc>
                <a:spcPct val="107000"/>
              </a:lnSpc>
              <a:spcAft>
                <a:spcPts val="800"/>
              </a:spcAft>
            </a:pPr>
            <a:r>
              <a:rPr lang="it-IT" sz="2200" dirty="0">
                <a:effectLst/>
                <a:latin typeface="Calibri Light" panose="020F0302020204030204" pitchFamily="34" charset="0"/>
                <a:ea typeface="Calibri" panose="020F0502020204030204" pitchFamily="34" charset="0"/>
                <a:cs typeface="Times New Roman" panose="02020603050405020304" pitchFamily="18" charset="0"/>
              </a:rPr>
              <a:t>Sei un padre di tre figli e anche un attivista per il clima. </a:t>
            </a:r>
            <a:r>
              <a:rPr lang="it-IT" sz="2200" dirty="0">
                <a:latin typeface="Calibri Light" panose="020F0302020204030204" pitchFamily="34" charset="0"/>
                <a:ea typeface="Calibri" panose="020F0502020204030204" pitchFamily="34" charset="0"/>
                <a:cs typeface="Times New Roman" panose="02020603050405020304" pitchFamily="18" charset="0"/>
              </a:rPr>
              <a:t>Il tuo primogenito </a:t>
            </a:r>
            <a:r>
              <a:rPr lang="it-IT" sz="2200" dirty="0">
                <a:effectLst/>
                <a:latin typeface="Calibri Light" panose="020F0302020204030204" pitchFamily="34" charset="0"/>
                <a:ea typeface="Calibri" panose="020F0502020204030204" pitchFamily="34" charset="0"/>
                <a:cs typeface="Times New Roman" panose="02020603050405020304" pitchFamily="18" charset="0"/>
              </a:rPr>
              <a:t>ha sviluppato l'asma e sei convinto che la colpa sia della centrale elettrica a carbone. Non puoi permettere che i tuoi figli più piccoli vengano danneggiati allo stesso modo. L'impianto deve essere fermato – ora! Qualunque sia il costo, la salute dei bambini è più importante.</a:t>
            </a:r>
            <a:endParaRPr lang="bg-BG"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18942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9E72F5-3A11-46B4-B8EA-BFF9660B61C4}"/>
              </a:ext>
            </a:extLst>
          </p:cNvPr>
          <p:cNvSpPr>
            <a:spLocks noGrp="1"/>
          </p:cNvSpPr>
          <p:nvPr>
            <p:ph type="title"/>
          </p:nvPr>
        </p:nvSpPr>
        <p:spPr/>
        <p:txBody>
          <a:bodyPr/>
          <a:lstStyle/>
          <a:p>
            <a:r>
              <a:rPr lang="de-AT" dirty="0"/>
              <a:t>Elena</a:t>
            </a:r>
          </a:p>
        </p:txBody>
      </p:sp>
      <p:sp>
        <p:nvSpPr>
          <p:cNvPr id="3" name="Inhaltsplatzhalter 2">
            <a:extLst>
              <a:ext uri="{FF2B5EF4-FFF2-40B4-BE49-F238E27FC236}">
                <a16:creationId xmlns:a16="http://schemas.microsoft.com/office/drawing/2014/main" id="{DED046E1-4080-4553-A60F-E46B20EBAC8C}"/>
              </a:ext>
            </a:extLst>
          </p:cNvPr>
          <p:cNvSpPr>
            <a:spLocks noGrp="1"/>
          </p:cNvSpPr>
          <p:nvPr>
            <p:ph idx="1"/>
          </p:nvPr>
        </p:nvSpPr>
        <p:spPr>
          <a:xfrm>
            <a:off x="6665976" y="1234440"/>
            <a:ext cx="4709160" cy="4846764"/>
          </a:xfrm>
        </p:spPr>
        <p:txBody>
          <a:bodyPr>
            <a:normAutofit fontScale="92500"/>
          </a:bodyPr>
          <a:lstStyle/>
          <a:p>
            <a:pPr algn="just">
              <a:lnSpc>
                <a:spcPct val="107000"/>
              </a:lnSpc>
              <a:spcAft>
                <a:spcPts val="800"/>
              </a:spcAft>
            </a:pPr>
            <a:r>
              <a:rPr lang="it-IT" dirty="0">
                <a:effectLst/>
                <a:latin typeface="Calibri Light" panose="020F0302020204030204" pitchFamily="34" charset="0"/>
                <a:ea typeface="Calibri" panose="020F0502020204030204" pitchFamily="34" charset="0"/>
                <a:cs typeface="Times New Roman" panose="02020603050405020304" pitchFamily="18" charset="0"/>
              </a:rPr>
              <a:t>Sei un architetto e sei abituata a pensare a lungo termine. In quanto tale, sei preoccupata per gli effetti del riscaldamento globale e la necessità di agire immediatamente per prevenire conseguenze peggiori. Un edificio è crollato di recente a causa di un'alluvione che ne ha danneggiato le fondamenta e si vede un chiaro legame tra la centrale ancora funzionante e il clima in peggioramento. Più a lungo aspettiamo, più estremo sarà il clima e peggiori saranno i danni.</a:t>
            </a:r>
            <a:endParaRPr lang="bg-BG"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5590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9E72F5-3A11-46B4-B8EA-BFF9660B61C4}"/>
              </a:ext>
            </a:extLst>
          </p:cNvPr>
          <p:cNvSpPr>
            <a:spLocks noGrp="1"/>
          </p:cNvSpPr>
          <p:nvPr>
            <p:ph type="title"/>
          </p:nvPr>
        </p:nvSpPr>
        <p:spPr/>
        <p:txBody>
          <a:bodyPr/>
          <a:lstStyle/>
          <a:p>
            <a:r>
              <a:rPr lang="de-AT" dirty="0"/>
              <a:t>Olga</a:t>
            </a:r>
          </a:p>
        </p:txBody>
      </p:sp>
      <p:sp>
        <p:nvSpPr>
          <p:cNvPr id="3" name="Inhaltsplatzhalter 2">
            <a:extLst>
              <a:ext uri="{FF2B5EF4-FFF2-40B4-BE49-F238E27FC236}">
                <a16:creationId xmlns:a16="http://schemas.microsoft.com/office/drawing/2014/main" id="{DED046E1-4080-4553-A60F-E46B20EBAC8C}"/>
              </a:ext>
            </a:extLst>
          </p:cNvPr>
          <p:cNvSpPr>
            <a:spLocks noGrp="1"/>
          </p:cNvSpPr>
          <p:nvPr>
            <p:ph idx="1"/>
          </p:nvPr>
        </p:nvSpPr>
        <p:spPr>
          <a:xfrm>
            <a:off x="6665976" y="1234440"/>
            <a:ext cx="4709160" cy="4846764"/>
          </a:xfrm>
        </p:spPr>
        <p:txBody>
          <a:bodyPr>
            <a:normAutofit/>
          </a:bodyPr>
          <a:lstStyle/>
          <a:p>
            <a:pPr algn="just">
              <a:lnSpc>
                <a:spcPct val="107000"/>
              </a:lnSpc>
              <a:spcAft>
                <a:spcPts val="800"/>
              </a:spcAft>
            </a:pPr>
            <a:r>
              <a:rPr lang="it-IT" sz="2200" dirty="0">
                <a:effectLst/>
                <a:latin typeface="Calibri Light" panose="020F0302020204030204" pitchFamily="34" charset="0"/>
                <a:ea typeface="Calibri" panose="020F0502020204030204" pitchFamily="34" charset="0"/>
                <a:cs typeface="Times New Roman" panose="02020603050405020304" pitchFamily="18" charset="0"/>
              </a:rPr>
              <a:t>Sei un attivista e fai parte di un partito ecologista. Hai fatto una campagna per una serie di questioni, dal piantare più alberi alla lotta contro la crudeltà sugli animali. Ma c'è un problema che li fa impallidire tutti: la centrale elettrica locale che inquina l'aria in un raggio di diverse centinaia di chilometri. Se non riesci a sconfiggere questa bestia, tutti i tuoi sforzi sono stati inutili! Non puoi convincere le persone che la natura è importante se sullo sfondo c’è una centrale con un camino fumante!</a:t>
            </a:r>
            <a:endParaRPr lang="bg-BG"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3715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9E72F5-3A11-46B4-B8EA-BFF9660B61C4}"/>
              </a:ext>
            </a:extLst>
          </p:cNvPr>
          <p:cNvSpPr>
            <a:spLocks noGrp="1"/>
          </p:cNvSpPr>
          <p:nvPr>
            <p:ph type="title"/>
          </p:nvPr>
        </p:nvSpPr>
        <p:spPr/>
        <p:txBody>
          <a:bodyPr/>
          <a:lstStyle/>
          <a:p>
            <a:r>
              <a:rPr lang="de-AT" dirty="0"/>
              <a:t>Peter</a:t>
            </a:r>
          </a:p>
        </p:txBody>
      </p:sp>
      <p:sp>
        <p:nvSpPr>
          <p:cNvPr id="3" name="Inhaltsplatzhalter 2">
            <a:extLst>
              <a:ext uri="{FF2B5EF4-FFF2-40B4-BE49-F238E27FC236}">
                <a16:creationId xmlns:a16="http://schemas.microsoft.com/office/drawing/2014/main" id="{DED046E1-4080-4553-A60F-E46B20EBAC8C}"/>
              </a:ext>
            </a:extLst>
          </p:cNvPr>
          <p:cNvSpPr>
            <a:spLocks noGrp="1"/>
          </p:cNvSpPr>
          <p:nvPr>
            <p:ph idx="1"/>
          </p:nvPr>
        </p:nvSpPr>
        <p:spPr>
          <a:xfrm>
            <a:off x="6665976" y="1234440"/>
            <a:ext cx="4709160" cy="4846764"/>
          </a:xfrm>
        </p:spPr>
        <p:txBody>
          <a:bodyPr>
            <a:normAutofit/>
          </a:bodyPr>
          <a:lstStyle/>
          <a:p>
            <a:pPr algn="just">
              <a:lnSpc>
                <a:spcPct val="107000"/>
              </a:lnSpc>
              <a:spcAft>
                <a:spcPts val="800"/>
              </a:spcAft>
            </a:pPr>
            <a:r>
              <a:rPr lang="it-IT" sz="2200" dirty="0">
                <a:effectLst/>
                <a:latin typeface="Calibri Light" panose="020F0302020204030204" pitchFamily="34" charset="0"/>
                <a:ea typeface="Calibri" panose="020F0502020204030204" pitchFamily="34" charset="0"/>
                <a:cs typeface="Calibri Light" panose="020F0302020204030204" pitchFamily="34" charset="0"/>
              </a:rPr>
              <a:t>Sei una guardia forestale e hai visto i danni che la centrale elettrica ha causato alla fauna e alle piante locali. Non puoi capire perché le persone abbiano fatto una cosa così vile consapevolmente - forse in passato, quando non vedevano la connessione, il tutto era giustificabile….ma ora non più!</a:t>
            </a:r>
            <a:endParaRPr lang="bg-BG" sz="2200" dirty="0">
              <a:effectLst/>
              <a:latin typeface="Calibri Light" panose="020F0302020204030204" pitchFamily="34" charset="0"/>
              <a:ea typeface="Calibri" panose="020F0502020204030204" pitchFamily="34" charset="0"/>
              <a:cs typeface="Calibri Light" panose="020F0302020204030204" pitchFamily="34" charset="0"/>
            </a:endParaRPr>
          </a:p>
        </p:txBody>
      </p:sp>
    </p:spTree>
    <p:extLst>
      <p:ext uri="{BB962C8B-B14F-4D97-AF65-F5344CB8AC3E}">
        <p14:creationId xmlns:p14="http://schemas.microsoft.com/office/powerpoint/2010/main" val="1324110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9E72F5-3A11-46B4-B8EA-BFF9660B61C4}"/>
              </a:ext>
            </a:extLst>
          </p:cNvPr>
          <p:cNvSpPr>
            <a:spLocks noGrp="1"/>
          </p:cNvSpPr>
          <p:nvPr>
            <p:ph type="title"/>
          </p:nvPr>
        </p:nvSpPr>
        <p:spPr/>
        <p:txBody>
          <a:bodyPr/>
          <a:lstStyle/>
          <a:p>
            <a:r>
              <a:rPr lang="de-AT" dirty="0"/>
              <a:t>Felix</a:t>
            </a:r>
          </a:p>
        </p:txBody>
      </p:sp>
      <p:sp>
        <p:nvSpPr>
          <p:cNvPr id="3" name="Inhaltsplatzhalter 2">
            <a:extLst>
              <a:ext uri="{FF2B5EF4-FFF2-40B4-BE49-F238E27FC236}">
                <a16:creationId xmlns:a16="http://schemas.microsoft.com/office/drawing/2014/main" id="{DED046E1-4080-4553-A60F-E46B20EBAC8C}"/>
              </a:ext>
            </a:extLst>
          </p:cNvPr>
          <p:cNvSpPr>
            <a:spLocks noGrp="1"/>
          </p:cNvSpPr>
          <p:nvPr>
            <p:ph idx="1"/>
          </p:nvPr>
        </p:nvSpPr>
        <p:spPr>
          <a:xfrm>
            <a:off x="6665976" y="1234440"/>
            <a:ext cx="4709160" cy="4846764"/>
          </a:xfrm>
        </p:spPr>
        <p:txBody>
          <a:bodyPr>
            <a:normAutofit/>
          </a:bodyPr>
          <a:lstStyle/>
          <a:p>
            <a:pPr algn="just">
              <a:lnSpc>
                <a:spcPct val="107000"/>
              </a:lnSpc>
              <a:spcAft>
                <a:spcPts val="800"/>
              </a:spcAft>
            </a:pPr>
            <a:r>
              <a:rPr lang="it-IT" sz="2200" dirty="0">
                <a:effectLst/>
                <a:latin typeface="Calibri Light" panose="020F0302020204030204" pitchFamily="34" charset="0"/>
                <a:ea typeface="Calibri" panose="020F0502020204030204" pitchFamily="34" charset="0"/>
                <a:cs typeface="Times New Roman" panose="02020603050405020304" pitchFamily="18" charset="0"/>
              </a:rPr>
              <a:t>Sei un imprenditore che si occupa di pannelli solari. Stai lavorando molto duramente per mantenere a galla la tua attività e ti sei impegnato per sviluppare tale idea. Non capisci perché il carbone dovrebbe essere sovvenzionato. Se i sussidi venissero eliminati, molte più persone cercherebbero i tuoi servizi perché l'utilizzo di pannelli solari sarebbe l'opzione più economica!</a:t>
            </a:r>
            <a:endParaRPr lang="bg-BG"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8582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9E72F5-3A11-46B4-B8EA-BFF9660B61C4}"/>
              </a:ext>
            </a:extLst>
          </p:cNvPr>
          <p:cNvSpPr>
            <a:spLocks noGrp="1"/>
          </p:cNvSpPr>
          <p:nvPr>
            <p:ph type="title"/>
          </p:nvPr>
        </p:nvSpPr>
        <p:spPr/>
        <p:txBody>
          <a:bodyPr/>
          <a:lstStyle/>
          <a:p>
            <a:r>
              <a:rPr lang="de-AT" dirty="0"/>
              <a:t>Maria</a:t>
            </a:r>
          </a:p>
        </p:txBody>
      </p:sp>
      <p:sp>
        <p:nvSpPr>
          <p:cNvPr id="3" name="Inhaltsplatzhalter 2">
            <a:extLst>
              <a:ext uri="{FF2B5EF4-FFF2-40B4-BE49-F238E27FC236}">
                <a16:creationId xmlns:a16="http://schemas.microsoft.com/office/drawing/2014/main" id="{DED046E1-4080-4553-A60F-E46B20EBAC8C}"/>
              </a:ext>
            </a:extLst>
          </p:cNvPr>
          <p:cNvSpPr>
            <a:spLocks noGrp="1"/>
          </p:cNvSpPr>
          <p:nvPr>
            <p:ph idx="1"/>
          </p:nvPr>
        </p:nvSpPr>
        <p:spPr>
          <a:xfrm>
            <a:off x="6665976" y="1234440"/>
            <a:ext cx="4709160" cy="4846764"/>
          </a:xfrm>
        </p:spPr>
        <p:txBody>
          <a:bodyPr>
            <a:normAutofit/>
          </a:bodyPr>
          <a:lstStyle/>
          <a:p>
            <a:pPr algn="just">
              <a:lnSpc>
                <a:spcPct val="107000"/>
              </a:lnSpc>
              <a:spcAft>
                <a:spcPts val="800"/>
              </a:spcAft>
            </a:pPr>
            <a:r>
              <a:rPr lang="it-IT" sz="2200" dirty="0">
                <a:effectLst/>
                <a:latin typeface="Calibri Light" panose="020F0302020204030204" pitchFamily="34" charset="0"/>
                <a:ea typeface="Calibri" panose="020F0502020204030204" pitchFamily="34" charset="0"/>
                <a:cs typeface="Times New Roman" panose="02020603050405020304" pitchFamily="18" charset="0"/>
              </a:rPr>
              <a:t>Sei una giornalista e sei estremamente preoccupata per l'accesa discussione sulla centrale elettrica che è stata pubblicata nel giornale locale. Sembra che la combustione del carbone sarà ancora un'opzione praticabile per molto tempo…ma sai che non è vero! L'aumento dei prezzi delle quote di CO2 lo condannerà prima piuttosto che dopo. Vorresti che le persone fossero meglio informate a tal riguardo.</a:t>
            </a:r>
            <a:endParaRPr lang="bg-BG"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8110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B3E528-0512-40CE-A89F-3881652D6D8D}"/>
              </a:ext>
            </a:extLst>
          </p:cNvPr>
          <p:cNvSpPr>
            <a:spLocks noGrp="1"/>
          </p:cNvSpPr>
          <p:nvPr>
            <p:ph type="title"/>
          </p:nvPr>
        </p:nvSpPr>
        <p:spPr/>
        <p:txBody>
          <a:bodyPr/>
          <a:lstStyle/>
          <a:p>
            <a:r>
              <a:rPr lang="de-AT" dirty="0"/>
              <a:t>Marco</a:t>
            </a:r>
          </a:p>
        </p:txBody>
      </p:sp>
      <p:sp>
        <p:nvSpPr>
          <p:cNvPr id="3" name="Inhaltsplatzhalter 2">
            <a:extLst>
              <a:ext uri="{FF2B5EF4-FFF2-40B4-BE49-F238E27FC236}">
                <a16:creationId xmlns:a16="http://schemas.microsoft.com/office/drawing/2014/main" id="{C8B194D9-5CB3-469E-8700-4F709092816B}"/>
              </a:ext>
            </a:extLst>
          </p:cNvPr>
          <p:cNvSpPr>
            <a:spLocks noGrp="1"/>
          </p:cNvSpPr>
          <p:nvPr>
            <p:ph idx="1"/>
          </p:nvPr>
        </p:nvSpPr>
        <p:spPr/>
        <p:txBody>
          <a:bodyPr>
            <a:normAutofit/>
          </a:bodyPr>
          <a:lstStyle/>
          <a:p>
            <a:pPr algn="just">
              <a:lnSpc>
                <a:spcPct val="107000"/>
              </a:lnSpc>
              <a:spcAft>
                <a:spcPts val="800"/>
              </a:spcAft>
            </a:pPr>
            <a:r>
              <a:rPr lang="it-IT" sz="2200" dirty="0">
                <a:effectLst/>
                <a:latin typeface="Calibri Light" panose="020F0302020204030204" pitchFamily="34" charset="0"/>
                <a:ea typeface="Calibri" panose="020F0502020204030204" pitchFamily="34" charset="0"/>
                <a:cs typeface="Times New Roman" panose="02020603050405020304" pitchFamily="18" charset="0"/>
              </a:rPr>
              <a:t>Sei un minatore, come lo era tuo padre prima di te. La miniera locale e l'impianto che vi è dietro sono state di grande aiuto per lo sviluppo della città. In passato, hanno costruito l'ospedale, lo stadio, il parco comunale. Come possono le persone essere così cieche! Vogliono buttare via tutto – e per cosa? Chi investirà così tanto in città? Questi nuovi "eco-attivisti" stanno rovinando la città!</a:t>
            </a:r>
            <a:endParaRPr lang="bg-BG"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1254092"/>
      </p:ext>
    </p:extLst>
  </p:cSld>
  <p:clrMapOvr>
    <a:masterClrMapping/>
  </p:clrMapOvr>
</p:sld>
</file>

<file path=ppt/theme/theme1.xml><?xml version="1.0" encoding="utf-8"?>
<a:theme xmlns:a="http://schemas.openxmlformats.org/drawingml/2006/main" name="ShapesVTI">
  <a:themeElements>
    <a:clrScheme name="Climate Box">
      <a:dk1>
        <a:sysClr val="windowText" lastClr="000000"/>
      </a:dk1>
      <a:lt1>
        <a:sysClr val="window" lastClr="FFFFFF"/>
      </a:lt1>
      <a:dk2>
        <a:srgbClr val="281B10"/>
      </a:dk2>
      <a:lt2>
        <a:srgbClr val="FFF9F5"/>
      </a:lt2>
      <a:accent1>
        <a:srgbClr val="89BB13"/>
      </a:accent1>
      <a:accent2>
        <a:srgbClr val="00BEC6"/>
      </a:accent2>
      <a:accent3>
        <a:srgbClr val="464647"/>
      </a:accent3>
      <a:accent4>
        <a:srgbClr val="00BEC6"/>
      </a:accent4>
      <a:accent5>
        <a:srgbClr val="00764D"/>
      </a:accent5>
      <a:accent6>
        <a:srgbClr val="FFCC25"/>
      </a:accent6>
      <a:hlink>
        <a:srgbClr val="89BB13"/>
      </a:hlink>
      <a:folHlink>
        <a:srgbClr val="6257FF"/>
      </a:folHlink>
    </a:clrScheme>
    <a:fontScheme name="Festival">
      <a:majorFont>
        <a:latin typeface="Tw Cen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8169438.tgt.Office_48167068_TF78504181_Win32_OJ107391223.potx" id="{ED437543-EBED-4E2E-8CEE-E2D402718ED1}" vid="{82B4EAC5-61B6-41CC-B133-5165E49BA32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1228</Words>
  <Application>Microsoft Office PowerPoint</Application>
  <PresentationFormat>Breitbild</PresentationFormat>
  <Paragraphs>45</Paragraphs>
  <Slides>14</Slides>
  <Notes>7</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14</vt:i4>
      </vt:variant>
    </vt:vector>
  </HeadingPairs>
  <TitlesOfParts>
    <vt:vector size="20" baseType="lpstr">
      <vt:lpstr>Arial</vt:lpstr>
      <vt:lpstr>Avenir Next LT Pro</vt:lpstr>
      <vt:lpstr>Calibri</vt:lpstr>
      <vt:lpstr>Calibri Light</vt:lpstr>
      <vt:lpstr>Tw Cen MT</vt:lpstr>
      <vt:lpstr>ShapesVTI</vt:lpstr>
      <vt:lpstr>PowerPoint-Präsentation</vt:lpstr>
      <vt:lpstr>Sindaco della città </vt:lpstr>
      <vt:lpstr>Antonio</vt:lpstr>
      <vt:lpstr>Elena</vt:lpstr>
      <vt:lpstr>Olga</vt:lpstr>
      <vt:lpstr>Peter</vt:lpstr>
      <vt:lpstr>Felix</vt:lpstr>
      <vt:lpstr>Maria</vt:lpstr>
      <vt:lpstr>Marco</vt:lpstr>
      <vt:lpstr>Silvia</vt:lpstr>
      <vt:lpstr>Luisa</vt:lpstr>
      <vt:lpstr>Emilia</vt:lpstr>
      <vt:lpstr>Paolo</vt:lpstr>
      <vt:lpstr>Giovanni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CATRO Bulgaria</dc:creator>
  <cp:lastModifiedBy>Vanessa Pittl</cp:lastModifiedBy>
  <cp:revision>36</cp:revision>
  <dcterms:created xsi:type="dcterms:W3CDTF">2021-07-10T06:14:05Z</dcterms:created>
  <dcterms:modified xsi:type="dcterms:W3CDTF">2022-02-16T14:35:51Z</dcterms:modified>
</cp:coreProperties>
</file>