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825" r:id="rId2"/>
    <p:sldId id="3850" r:id="rId3"/>
    <p:sldId id="3846" r:id="rId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16.2.2022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BeY1jSG9Y&amp;t=8s" TargetMode="External"/><Relationship Id="rId2" Type="http://schemas.openxmlformats.org/officeDocument/2006/relationships/hyperlink" Target="https://www.youtube.com/watch?v=9Wv2GKaukZU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42yF2t7xMH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5126451"/>
            <a:ext cx="7812249" cy="1363125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it-IT" sz="2800" dirty="0"/>
              <a:t>Modulo 4 </a:t>
            </a:r>
            <a:r>
              <a:rPr lang="en-US" sz="2800" dirty="0"/>
              <a:t>– </a:t>
            </a:r>
            <a:r>
              <a:rPr lang="it-IT" sz="2800" dirty="0"/>
              <a:t>Scelta personale: consumi ed efficienza</a:t>
            </a:r>
            <a:endParaRPr lang="en-US" sz="2800" dirty="0"/>
          </a:p>
          <a:p>
            <a:pPr rtl="0"/>
            <a:r>
              <a:rPr lang="en-US" sz="2800" dirty="0" err="1"/>
              <a:t>Argomento</a:t>
            </a:r>
            <a:r>
              <a:rPr lang="en-US" sz="2800" dirty="0"/>
              <a:t> 3 – </a:t>
            </a:r>
            <a:r>
              <a:rPr lang="en-US" sz="2800" dirty="0" err="1"/>
              <a:t>Scegliere</a:t>
            </a:r>
            <a:r>
              <a:rPr lang="en-US" sz="2800" dirty="0"/>
              <a:t> in modo </a:t>
            </a:r>
            <a:r>
              <a:rPr lang="en-US" sz="2800" dirty="0" err="1"/>
              <a:t>responsabile</a:t>
            </a:r>
            <a:endParaRPr lang="en-US" sz="2800" dirty="0"/>
          </a:p>
          <a:p>
            <a:pPr rtl="0"/>
            <a:r>
              <a:rPr lang="de-DE" sz="2800" dirty="0" err="1"/>
              <a:t>Attività</a:t>
            </a:r>
            <a:r>
              <a:rPr lang="de-DE" sz="2800" dirty="0"/>
              <a:t> 1 – </a:t>
            </a:r>
            <a:r>
              <a:rPr lang="it-IT" sz="2800" dirty="0"/>
              <a:t>Gli impatti dannosi del consumo di carbone </a:t>
            </a:r>
            <a:endParaRPr lang="de-DE" sz="28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2EA79-AF95-4512-9D7E-2102C44E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39" y="374650"/>
            <a:ext cx="10515600" cy="1325563"/>
          </a:xfrm>
        </p:spPr>
        <p:txBody>
          <a:bodyPr/>
          <a:lstStyle/>
          <a:p>
            <a:r>
              <a:rPr lang="de-AT" dirty="0" err="1"/>
              <a:t>Visualizzare</a:t>
            </a:r>
            <a:r>
              <a:rPr lang="de-AT" dirty="0"/>
              <a:t> i </a:t>
            </a:r>
            <a:r>
              <a:rPr lang="de-AT" dirty="0" err="1"/>
              <a:t>seguenti</a:t>
            </a:r>
            <a:r>
              <a:rPr lang="de-AT" dirty="0"/>
              <a:t> </a:t>
            </a:r>
            <a:r>
              <a:rPr lang="de-AT" dirty="0" err="1"/>
              <a:t>video</a:t>
            </a:r>
            <a:r>
              <a:rPr lang="de-AT" dirty="0"/>
              <a:t>: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BEE6BA-9B9D-4D95-A45D-70FE2C7F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76" y="2122111"/>
            <a:ext cx="9426526" cy="3859742"/>
          </a:xfrm>
        </p:spPr>
        <p:txBody>
          <a:bodyPr>
            <a:normAutofit fontScale="92500" lnSpcReduction="20000"/>
          </a:bodyPr>
          <a:lstStyle/>
          <a:p>
            <a:r>
              <a:rPr lang="it-IT" b="0" i="0" dirty="0">
                <a:effectLst/>
                <a:latin typeface="Roboto" panose="02000000000000000000" pitchFamily="2" charset="0"/>
              </a:rPr>
              <a:t>Carbone 101: cosa c'è di sbagliato nel carbone?</a:t>
            </a:r>
            <a:r>
              <a:rPr lang="en-US" b="0" i="0" dirty="0">
                <a:effectLst/>
                <a:latin typeface="Roboto" panose="02000000000000000000" pitchFamily="2" charset="0"/>
              </a:rPr>
              <a:t>?</a:t>
            </a:r>
            <a:endParaRPr lang="de-AT" dirty="0">
              <a:hlinkClick r:id="rId2"/>
            </a:endParaRPr>
          </a:p>
          <a:p>
            <a:pPr marL="0" indent="0">
              <a:buNone/>
            </a:pPr>
            <a:r>
              <a:rPr lang="de-AT" dirty="0">
                <a:hlinkClick r:id="rId2"/>
              </a:rPr>
              <a:t>https://www.youtube.com/watch?v=9Wv2GKaukZU</a:t>
            </a:r>
            <a:endParaRPr lang="de-AT" dirty="0"/>
          </a:p>
          <a:p>
            <a:endParaRPr lang="de-AT" dirty="0"/>
          </a:p>
          <a:p>
            <a:endParaRPr lang="it-IT" b="0" i="0" dirty="0">
              <a:effectLst/>
              <a:latin typeface="Roboto" panose="02000000000000000000" pitchFamily="2" charset="0"/>
            </a:endParaRPr>
          </a:p>
          <a:p>
            <a:r>
              <a:rPr lang="it-IT" b="0" i="0" dirty="0">
                <a:effectLst/>
                <a:latin typeface="Roboto" panose="02000000000000000000" pitchFamily="2" charset="0"/>
              </a:rPr>
              <a:t>OMS: «</a:t>
            </a:r>
            <a:r>
              <a:rPr lang="it-IT" b="0" i="0" dirty="0" err="1">
                <a:effectLst/>
                <a:latin typeface="Roboto" panose="02000000000000000000" pitchFamily="2" charset="0"/>
              </a:rPr>
              <a:t>Breathe</a:t>
            </a:r>
            <a:r>
              <a:rPr lang="it-IT" b="0" i="0" dirty="0">
                <a:effectLst/>
                <a:latin typeface="Roboto" panose="02000000000000000000" pitchFamily="2" charset="0"/>
              </a:rPr>
              <a:t> Life»  In che modo l'inquinamento atmosferico influisce sul tuo corpo </a:t>
            </a:r>
            <a:r>
              <a:rPr lang="de-AT" sz="2400" dirty="0">
                <a:hlinkClick r:id="rId3"/>
              </a:rPr>
              <a:t>https://www.youtube.com/watch?v=GVBeY1jSG9Y&amp;t=8s</a:t>
            </a:r>
            <a:endParaRPr lang="de-AT" sz="2400" dirty="0"/>
          </a:p>
          <a:p>
            <a:endParaRPr lang="en-US" b="0" i="0" dirty="0">
              <a:effectLst/>
              <a:latin typeface="Roboto" panose="02000000000000000000" pitchFamily="2" charset="0"/>
            </a:endParaRPr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La </a:t>
            </a:r>
            <a:r>
              <a:rPr lang="en-US" b="0" i="0" dirty="0" err="1">
                <a:effectLst/>
                <a:latin typeface="Roboto" panose="02000000000000000000" pitchFamily="2" charset="0"/>
              </a:rPr>
              <a:t>storia</a:t>
            </a:r>
            <a:r>
              <a:rPr lang="en-US" b="0" i="0" dirty="0">
                <a:effectLst/>
                <a:latin typeface="Roboto" panose="02000000000000000000" pitchFamily="2" charset="0"/>
              </a:rPr>
              <a:t> e il </a:t>
            </a:r>
            <a:r>
              <a:rPr lang="en-US" b="0" i="0" dirty="0" err="1">
                <a:effectLst/>
                <a:latin typeface="Roboto" panose="02000000000000000000" pitchFamily="2" charset="0"/>
              </a:rPr>
              <a:t>futuro</a:t>
            </a:r>
            <a:r>
              <a:rPr lang="en-US" b="0" i="0" dirty="0">
                <a:effectLst/>
                <a:latin typeface="Roboto" panose="02000000000000000000" pitchFamily="2" charset="0"/>
              </a:rPr>
              <a:t> del </a:t>
            </a:r>
            <a:r>
              <a:rPr lang="en-US" b="0" i="0" dirty="0" err="1">
                <a:effectLst/>
                <a:latin typeface="Roboto" panose="02000000000000000000" pitchFamily="2" charset="0"/>
              </a:rPr>
              <a:t>carbone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de-AT" dirty="0">
                <a:hlinkClick r:id="rId4"/>
              </a:rPr>
              <a:t>https://www.youtube.com/watch?v=42yF2t7xMHY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427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Domande</a:t>
            </a:r>
            <a:r>
              <a:rPr lang="de-AT" dirty="0"/>
              <a:t> per la </a:t>
            </a:r>
            <a:r>
              <a:rPr lang="de-AT" dirty="0" err="1"/>
              <a:t>discussione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r>
              <a:rPr lang="en-US" sz="2000" dirty="0"/>
              <a:t>• </a:t>
            </a:r>
            <a:r>
              <a:rPr lang="it-IT" sz="2000" dirty="0"/>
              <a:t>Sei d'accordo sul fatto che l’uso del carbone </a:t>
            </a:r>
            <a:r>
              <a:rPr lang="it-IT" sz="2000"/>
              <a:t>sia nocivo </a:t>
            </a:r>
            <a:r>
              <a:rPr lang="it-IT" sz="2000" dirty="0"/>
              <a:t>per l’uomo?</a:t>
            </a:r>
          </a:p>
          <a:p>
            <a:r>
              <a:rPr lang="it-IT" sz="2000" dirty="0"/>
              <a:t>• Usi il carbone direttamente o indirettamente?</a:t>
            </a:r>
          </a:p>
          <a:p>
            <a:r>
              <a:rPr lang="it-IT" sz="2000" dirty="0"/>
              <a:t>• Sai quanta dell'energia prodotta nel tuo paese deriva dal carbone?</a:t>
            </a:r>
          </a:p>
          <a:p>
            <a:r>
              <a:rPr lang="it-IT" sz="2000" dirty="0"/>
              <a:t>• Sei disposto a cercare fonti energetiche alternative al carbone?</a:t>
            </a:r>
          </a:p>
          <a:p>
            <a:r>
              <a:rPr lang="it-IT" sz="2000" dirty="0"/>
              <a:t>• Sai come cercare e utilizzare fonti energetiche alternative al carbone?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0919176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Breitbild</PresentationFormat>
  <Paragraphs>19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Calibri</vt:lpstr>
      <vt:lpstr>Roboto</vt:lpstr>
      <vt:lpstr>Tw Cen MT</vt:lpstr>
      <vt:lpstr>ShapesVTI</vt:lpstr>
      <vt:lpstr>PowerPoint-Präsentation</vt:lpstr>
      <vt:lpstr>Visualizzare i seguenti video: </vt:lpstr>
      <vt:lpstr>Domande per la discussione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Vanessa Pittl</cp:lastModifiedBy>
  <cp:revision>12</cp:revision>
  <dcterms:created xsi:type="dcterms:W3CDTF">2021-07-10T06:14:05Z</dcterms:created>
  <dcterms:modified xsi:type="dcterms:W3CDTF">2022-02-16T14:35:21Z</dcterms:modified>
</cp:coreProperties>
</file>