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3825" r:id="rId2"/>
    <p:sldId id="3850" r:id="rId3"/>
    <p:sldId id="3846" r:id="rId4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97" d="100"/>
          <a:sy n="97" d="100"/>
        </p:scale>
        <p:origin x="208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5DC20E-1826-48B1-B606-2C18084BF01E}" type="datetimeFigureOut">
              <a:rPr lang="bg-BG" smtClean="0"/>
              <a:t>2.03.22 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6F5B4C-B911-4A59-B588-326FB1A8DFA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82618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0C6A29-4676-420C-BBE3-ACC2B80F64D4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7300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ihandform 13">
            <a:extLst>
              <a:ext uri="{FF2B5EF4-FFF2-40B4-BE49-F238E27FC236}">
                <a16:creationId xmlns:a16="http://schemas.microsoft.com/office/drawing/2014/main" id="{FCE00AC6-1AA1-42D9-83DD-4C308C3F9322}"/>
              </a:ext>
            </a:extLst>
          </p:cNvPr>
          <p:cNvSpPr/>
          <p:nvPr userDrawn="1"/>
        </p:nvSpPr>
        <p:spPr>
          <a:xfrm>
            <a:off x="4000500" y="1087403"/>
            <a:ext cx="8191500" cy="5770597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5319A315-F756-49EC-8181-0EC3F0A37B09}"/>
              </a:ext>
            </a:extLst>
          </p:cNvPr>
          <p:cNvCxnSpPr>
            <a:cxnSpLocks/>
          </p:cNvCxnSpPr>
          <p:nvPr userDrawn="1"/>
        </p:nvCxnSpPr>
        <p:spPr>
          <a:xfrm>
            <a:off x="406241" y="183933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ihandform: Form 13">
            <a:extLst>
              <a:ext uri="{FF2B5EF4-FFF2-40B4-BE49-F238E27FC236}">
                <a16:creationId xmlns:a16="http://schemas.microsoft.com/office/drawing/2014/main" id="{560F3E26-F530-48F5-983F-9DCFF41D4F39}"/>
              </a:ext>
            </a:extLst>
          </p:cNvPr>
          <p:cNvSpPr/>
          <p:nvPr userDrawn="1"/>
        </p:nvSpPr>
        <p:spPr>
          <a:xfrm>
            <a:off x="5292348" y="1"/>
            <a:ext cx="2279742" cy="1267785"/>
          </a:xfrm>
          <a:custGeom>
            <a:avLst/>
            <a:gdLst>
              <a:gd name="connsiteX0" fmla="*/ 0 w 2279742"/>
              <a:gd name="connsiteY0" fmla="*/ 0 h 1267785"/>
              <a:gd name="connsiteX1" fmla="*/ 138700 w 2279742"/>
              <a:gd name="connsiteY1" fmla="*/ 0 h 1267785"/>
              <a:gd name="connsiteX2" fmla="*/ 138700 w 2279742"/>
              <a:gd name="connsiteY2" fmla="*/ 1078193 h 1267785"/>
              <a:gd name="connsiteX3" fmla="*/ 2002733 w 2279742"/>
              <a:gd name="connsiteY3" fmla="*/ 0 h 1267785"/>
              <a:gd name="connsiteX4" fmla="*/ 2279742 w 2279742"/>
              <a:gd name="connsiteY4" fmla="*/ 0 h 1267785"/>
              <a:gd name="connsiteX5" fmla="*/ 104026 w 2279742"/>
              <a:gd name="connsiteY5" fmla="*/ 1258503 h 1267785"/>
              <a:gd name="connsiteX6" fmla="*/ 69351 w 2279742"/>
              <a:gd name="connsiteY6" fmla="*/ 1267785 h 1267785"/>
              <a:gd name="connsiteX7" fmla="*/ 0 w 2279742"/>
              <a:gd name="connsiteY7" fmla="*/ 1198436 h 126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79742" h="1267785">
                <a:moveTo>
                  <a:pt x="0" y="0"/>
                </a:moveTo>
                <a:lnTo>
                  <a:pt x="138700" y="0"/>
                </a:lnTo>
                <a:lnTo>
                  <a:pt x="138700" y="1078193"/>
                </a:lnTo>
                <a:lnTo>
                  <a:pt x="2002733" y="0"/>
                </a:lnTo>
                <a:lnTo>
                  <a:pt x="2279742" y="0"/>
                </a:lnTo>
                <a:lnTo>
                  <a:pt x="104026" y="1258503"/>
                </a:lnTo>
                <a:cubicBezTo>
                  <a:pt x="93484" y="1264595"/>
                  <a:pt x="81523" y="1267796"/>
                  <a:pt x="69351" y="1267785"/>
                </a:cubicBezTo>
                <a:cubicBezTo>
                  <a:pt x="31049" y="1267785"/>
                  <a:pt x="0" y="1236737"/>
                  <a:pt x="0" y="1198436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ihandform: Form 15">
            <a:extLst>
              <a:ext uri="{FF2B5EF4-FFF2-40B4-BE49-F238E27FC236}">
                <a16:creationId xmlns:a16="http://schemas.microsoft.com/office/drawing/2014/main" id="{5C97701E-DAF9-4174-AA91-DA203CD27D6A}"/>
              </a:ext>
            </a:extLst>
          </p:cNvPr>
          <p:cNvSpPr/>
          <p:nvPr userDrawn="1"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4F765374-1A4B-41DC-9E75-A95A6C655328}"/>
              </a:ext>
            </a:extLst>
          </p:cNvPr>
          <p:cNvSpPr/>
          <p:nvPr userDrawn="1"/>
        </p:nvSpPr>
        <p:spPr>
          <a:xfrm>
            <a:off x="1569044" y="514898"/>
            <a:ext cx="2393351" cy="232842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ihandform: Form 19">
            <a:extLst>
              <a:ext uri="{FF2B5EF4-FFF2-40B4-BE49-F238E27FC236}">
                <a16:creationId xmlns:a16="http://schemas.microsoft.com/office/drawing/2014/main" id="{7618DB8E-B14E-42E2-B454-6F4F36A8A9D9}"/>
              </a:ext>
            </a:extLst>
          </p:cNvPr>
          <p:cNvSpPr/>
          <p:nvPr userDrawn="1"/>
        </p:nvSpPr>
        <p:spPr>
          <a:xfrm flipH="1">
            <a:off x="0" y="2949740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Bogen 21">
            <a:extLst>
              <a:ext uri="{FF2B5EF4-FFF2-40B4-BE49-F238E27FC236}">
                <a16:creationId xmlns:a16="http://schemas.microsoft.com/office/drawing/2014/main" id="{97666F55-03F1-4D18-9653-0F360E127A7E}"/>
              </a:ext>
            </a:extLst>
          </p:cNvPr>
          <p:cNvSpPr/>
          <p:nvPr userDrawn="1"/>
        </p:nvSpPr>
        <p:spPr>
          <a:xfrm rot="16200000">
            <a:off x="1539683" y="4203427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093208" y="2743200"/>
            <a:ext cx="6592824" cy="2386584"/>
          </a:xfrm>
        </p:spPr>
        <p:txBody>
          <a:bodyPr rtlCol="0" anchor="b"/>
          <a:lstStyle>
            <a:lvl1pPr algn="r">
              <a:defRPr sz="6000">
                <a:solidFill>
                  <a:schemeClr val="bg1"/>
                </a:solidFill>
              </a:defRPr>
            </a:lvl1pPr>
          </a:lstStyle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093208" y="5221224"/>
            <a:ext cx="6592824" cy="996696"/>
          </a:xfrm>
        </p:spPr>
        <p:txBody>
          <a:bodyPr rtlCol="0"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de-DE" noProof="0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963759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 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3291840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 noProof="0"/>
              <a:t>Textmasterformate durch Klicken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3291840" cy="3684588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de-DE" noProof="0"/>
              <a:t>Textmasterformate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453128" y="1681163"/>
            <a:ext cx="3291840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 noProof="0"/>
              <a:t>Textmasterformate durch Klicken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4453128" y="2505075"/>
            <a:ext cx="3291840" cy="3684588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de-DE" noProof="0"/>
              <a:t>Textmasterformate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10" name="Freihandform: Form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ihandform: Form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platzhalter 4">
            <a:extLst>
              <a:ext uri="{FF2B5EF4-FFF2-40B4-BE49-F238E27FC236}">
                <a16:creationId xmlns:a16="http://schemas.microsoft.com/office/drawing/2014/main" id="{ACF5677B-E56F-4452-ADDC-DA0E20A955E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065008" y="1681163"/>
            <a:ext cx="3291840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 noProof="0"/>
              <a:t>Textmasterformate durch Klicken bearbeiten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id="{865D9C09-AB3B-40EB-B1DA-9C6D72343451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065008" y="2505075"/>
            <a:ext cx="3291840" cy="3684588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de-DE" noProof="0"/>
              <a:t>Textmasterformate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285374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mit 2 mittleren Bil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Bildplatzhalter 19">
            <a:extLst>
              <a:ext uri="{FF2B5EF4-FFF2-40B4-BE49-F238E27FC236}">
                <a16:creationId xmlns:a16="http://schemas.microsoft.com/office/drawing/2014/main" id="{FAA9DFF3-1B49-48A9-BF8A-57DD7D07CFA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901259" y="2727729"/>
            <a:ext cx="4290740" cy="4130271"/>
          </a:xfrm>
          <a:custGeom>
            <a:avLst/>
            <a:gdLst>
              <a:gd name="connsiteX0" fmla="*/ 2503809 w 4290740"/>
              <a:gd name="connsiteY0" fmla="*/ 0 h 4130271"/>
              <a:gd name="connsiteX1" fmla="*/ 4198398 w 4290740"/>
              <a:gd name="connsiteY1" fmla="*/ 660580 h 4130271"/>
              <a:gd name="connsiteX2" fmla="*/ 4290740 w 4290740"/>
              <a:gd name="connsiteY2" fmla="*/ 751285 h 4130271"/>
              <a:gd name="connsiteX3" fmla="*/ 4290740 w 4290740"/>
              <a:gd name="connsiteY3" fmla="*/ 4130271 h 4130271"/>
              <a:gd name="connsiteX4" fmla="*/ 604508 w 4290740"/>
              <a:gd name="connsiteY4" fmla="*/ 4130271 h 4130271"/>
              <a:gd name="connsiteX5" fmla="*/ 461940 w 4290740"/>
              <a:gd name="connsiteY5" fmla="*/ 3953232 h 4130271"/>
              <a:gd name="connsiteX6" fmla="*/ 0 w 4290740"/>
              <a:gd name="connsiteY6" fmla="*/ 2503809 h 4130271"/>
              <a:gd name="connsiteX7" fmla="*/ 2503809 w 4290740"/>
              <a:gd name="connsiteY7" fmla="*/ 0 h 4130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90740" h="4130271">
                <a:moveTo>
                  <a:pt x="2503809" y="0"/>
                </a:moveTo>
                <a:cubicBezTo>
                  <a:pt x="3157405" y="0"/>
                  <a:pt x="3752509" y="250434"/>
                  <a:pt x="4198398" y="660580"/>
                </a:cubicBezTo>
                <a:lnTo>
                  <a:pt x="4290740" y="751285"/>
                </a:lnTo>
                <a:lnTo>
                  <a:pt x="4290740" y="4130271"/>
                </a:lnTo>
                <a:lnTo>
                  <a:pt x="604508" y="4130271"/>
                </a:lnTo>
                <a:lnTo>
                  <a:pt x="461940" y="3953232"/>
                </a:lnTo>
                <a:cubicBezTo>
                  <a:pt x="171051" y="3544183"/>
                  <a:pt x="0" y="3043971"/>
                  <a:pt x="0" y="2503809"/>
                </a:cubicBezTo>
                <a:cubicBezTo>
                  <a:pt x="0" y="1120992"/>
                  <a:pt x="1120992" y="0"/>
                  <a:pt x="2503809" y="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1800"/>
            </a:lvl1pPr>
          </a:lstStyle>
          <a:p>
            <a:pPr rtl="0"/>
            <a:r>
              <a:rPr lang="de-DE" noProof="0"/>
              <a:t>Bild durch Klicken auf Symbol hinzufügen</a:t>
            </a:r>
          </a:p>
        </p:txBody>
      </p:sp>
      <p:sp>
        <p:nvSpPr>
          <p:cNvPr id="21" name="Bildplatzhalter 20">
            <a:extLst>
              <a:ext uri="{FF2B5EF4-FFF2-40B4-BE49-F238E27FC236}">
                <a16:creationId xmlns:a16="http://schemas.microsoft.com/office/drawing/2014/main" id="{5CFEFC13-B998-4A6F-A7ED-411E266D288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61609" y="0"/>
            <a:ext cx="3519311" cy="3007909"/>
          </a:xfrm>
          <a:custGeom>
            <a:avLst/>
            <a:gdLst>
              <a:gd name="connsiteX0" fmla="*/ 519779 w 3519311"/>
              <a:gd name="connsiteY0" fmla="*/ 0 h 3007909"/>
              <a:gd name="connsiteX1" fmla="*/ 2999531 w 3519311"/>
              <a:gd name="connsiteY1" fmla="*/ 0 h 3007909"/>
              <a:gd name="connsiteX2" fmla="*/ 3003920 w 3519311"/>
              <a:gd name="connsiteY2" fmla="*/ 3989 h 3007909"/>
              <a:gd name="connsiteX3" fmla="*/ 3519311 w 3519311"/>
              <a:gd name="connsiteY3" fmla="*/ 1248253 h 3007909"/>
              <a:gd name="connsiteX4" fmla="*/ 1759655 w 3519311"/>
              <a:gd name="connsiteY4" fmla="*/ 3007909 h 3007909"/>
              <a:gd name="connsiteX5" fmla="*/ 9084 w 3519311"/>
              <a:gd name="connsiteY5" fmla="*/ 1428168 h 3007909"/>
              <a:gd name="connsiteX6" fmla="*/ 0 w 3519311"/>
              <a:gd name="connsiteY6" fmla="*/ 1248273 h 3007909"/>
              <a:gd name="connsiteX7" fmla="*/ 0 w 3519311"/>
              <a:gd name="connsiteY7" fmla="*/ 1248233 h 3007909"/>
              <a:gd name="connsiteX8" fmla="*/ 9084 w 3519311"/>
              <a:gd name="connsiteY8" fmla="*/ 1068339 h 3007909"/>
              <a:gd name="connsiteX9" fmla="*/ 515391 w 3519311"/>
              <a:gd name="connsiteY9" fmla="*/ 3989 h 3007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19311" h="3007909">
                <a:moveTo>
                  <a:pt x="519779" y="0"/>
                </a:moveTo>
                <a:lnTo>
                  <a:pt x="2999531" y="0"/>
                </a:lnTo>
                <a:lnTo>
                  <a:pt x="3003920" y="3989"/>
                </a:lnTo>
                <a:cubicBezTo>
                  <a:pt x="3322355" y="322424"/>
                  <a:pt x="3519311" y="762338"/>
                  <a:pt x="3519311" y="1248253"/>
                </a:cubicBezTo>
                <a:cubicBezTo>
                  <a:pt x="3519311" y="2220084"/>
                  <a:pt x="2731486" y="3007909"/>
                  <a:pt x="1759655" y="3007909"/>
                </a:cubicBezTo>
                <a:cubicBezTo>
                  <a:pt x="848565" y="3007909"/>
                  <a:pt x="99196" y="2315485"/>
                  <a:pt x="9084" y="1428168"/>
                </a:cubicBezTo>
                <a:lnTo>
                  <a:pt x="0" y="1248273"/>
                </a:lnTo>
                <a:lnTo>
                  <a:pt x="0" y="1248233"/>
                </a:lnTo>
                <a:lnTo>
                  <a:pt x="9084" y="1068339"/>
                </a:lnTo>
                <a:cubicBezTo>
                  <a:pt x="51137" y="654258"/>
                  <a:pt x="236761" y="282620"/>
                  <a:pt x="515391" y="3989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1800"/>
            </a:lvl1pPr>
          </a:lstStyle>
          <a:p>
            <a:pPr rtl="0"/>
            <a:r>
              <a:rPr lang="de-DE" noProof="0"/>
              <a:t>Bild durch Klicken auf Symbol hinzufügen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B7BFFB5A-A05C-4B0C-905C-5884361304B2}"/>
              </a:ext>
            </a:extLst>
          </p:cNvPr>
          <p:cNvSpPr/>
          <p:nvPr userDrawn="1"/>
        </p:nvSpPr>
        <p:spPr>
          <a:xfrm>
            <a:off x="10420569" y="1364732"/>
            <a:ext cx="947488" cy="9217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Bogen 11">
            <a:extLst>
              <a:ext uri="{FF2B5EF4-FFF2-40B4-BE49-F238E27FC236}">
                <a16:creationId xmlns:a16="http://schemas.microsoft.com/office/drawing/2014/main" id="{9F33AC6C-4807-4785-AE9F-84BFEEDA9F7E}"/>
              </a:ext>
            </a:extLst>
          </p:cNvPr>
          <p:cNvSpPr/>
          <p:nvPr userDrawn="1"/>
        </p:nvSpPr>
        <p:spPr>
          <a:xfrm rot="4759070" flipV="1">
            <a:off x="6034138" y="-673140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1248" y="365760"/>
            <a:ext cx="5120640" cy="1325880"/>
          </a:xfrm>
        </p:spPr>
        <p:txBody>
          <a:bodyPr rtlCol="0"/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11" name="Bildplatzhalter 20">
            <a:extLst>
              <a:ext uri="{FF2B5EF4-FFF2-40B4-BE49-F238E27FC236}">
                <a16:creationId xmlns:a16="http://schemas.microsoft.com/office/drawing/2014/main" id="{396C28D8-D71B-4124-9623-4D2F010BF2C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3943" y="2162255"/>
            <a:ext cx="5593185" cy="4354747"/>
          </a:xfrm>
          <a:custGeom>
            <a:avLst/>
            <a:gdLst>
              <a:gd name="connsiteX0" fmla="*/ 1548404 w 3096807"/>
              <a:gd name="connsiteY0" fmla="*/ 0 h 3096807"/>
              <a:gd name="connsiteX1" fmla="*/ 3096807 w 3096807"/>
              <a:gd name="connsiteY1" fmla="*/ 1548404 h 3096807"/>
              <a:gd name="connsiteX2" fmla="*/ 1548404 w 3096807"/>
              <a:gd name="connsiteY2" fmla="*/ 3096807 h 3096807"/>
              <a:gd name="connsiteX3" fmla="*/ 0 w 3096807"/>
              <a:gd name="connsiteY3" fmla="*/ 1548404 h 3096807"/>
              <a:gd name="connsiteX4" fmla="*/ 1548404 w 3096807"/>
              <a:gd name="connsiteY4" fmla="*/ 0 h 3096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6807" h="3096807">
                <a:moveTo>
                  <a:pt x="1548404" y="0"/>
                </a:moveTo>
                <a:cubicBezTo>
                  <a:pt x="2403564" y="0"/>
                  <a:pt x="3096807" y="693243"/>
                  <a:pt x="3096807" y="1548404"/>
                </a:cubicBezTo>
                <a:cubicBezTo>
                  <a:pt x="3096807" y="2403564"/>
                  <a:pt x="2403564" y="3096807"/>
                  <a:pt x="1548404" y="3096807"/>
                </a:cubicBezTo>
                <a:cubicBezTo>
                  <a:pt x="693243" y="3096807"/>
                  <a:pt x="0" y="2403564"/>
                  <a:pt x="0" y="1548404"/>
                </a:cubicBezTo>
                <a:cubicBezTo>
                  <a:pt x="0" y="693243"/>
                  <a:pt x="693243" y="0"/>
                  <a:pt x="1548404" y="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1800"/>
            </a:lvl1pPr>
          </a:lstStyle>
          <a:p>
            <a:pPr rtl="0"/>
            <a:r>
              <a:rPr lang="de-DE" noProof="0"/>
              <a:t>Bild durch Klicken auf Symbol hinzufügen</a:t>
            </a:r>
          </a:p>
        </p:txBody>
      </p:sp>
      <p:sp>
        <p:nvSpPr>
          <p:cNvPr id="13" name="Bogen 12">
            <a:extLst>
              <a:ext uri="{FF2B5EF4-FFF2-40B4-BE49-F238E27FC236}">
                <a16:creationId xmlns:a16="http://schemas.microsoft.com/office/drawing/2014/main" id="{3E4930E2-E690-4E5E-9C85-EA73F2EC8B19}"/>
              </a:ext>
            </a:extLst>
          </p:cNvPr>
          <p:cNvSpPr/>
          <p:nvPr userDrawn="1"/>
        </p:nvSpPr>
        <p:spPr>
          <a:xfrm rot="9854398" flipV="1">
            <a:off x="585549" y="2194586"/>
            <a:ext cx="3993801" cy="4092585"/>
          </a:xfrm>
          <a:prstGeom prst="arc">
            <a:avLst>
              <a:gd name="adj1" fmla="val 16332055"/>
              <a:gd name="adj2" fmla="val 20093138"/>
            </a:avLst>
          </a:prstGeom>
          <a:ln w="127000" cap="rnd">
            <a:solidFill>
              <a:srgbClr val="02734A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65353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llipse 9">
            <a:extLst>
              <a:ext uri="{FF2B5EF4-FFF2-40B4-BE49-F238E27FC236}">
                <a16:creationId xmlns:a16="http://schemas.microsoft.com/office/drawing/2014/main" id="{2642EAF0-DE94-4F90-82E3-6F316AA8353A}"/>
              </a:ext>
            </a:extLst>
          </p:cNvPr>
          <p:cNvSpPr/>
          <p:nvPr userDrawn="1"/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ihandform: Form 11">
            <a:extLst>
              <a:ext uri="{FF2B5EF4-FFF2-40B4-BE49-F238E27FC236}">
                <a16:creationId xmlns:a16="http://schemas.microsoft.com/office/drawing/2014/main" id="{D22D7888-22FA-4AA1-9BA4-CC61D6643D47}"/>
              </a:ext>
            </a:extLst>
          </p:cNvPr>
          <p:cNvSpPr/>
          <p:nvPr userDrawn="1"/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ihandform: Form 13">
            <a:extLst>
              <a:ext uri="{FF2B5EF4-FFF2-40B4-BE49-F238E27FC236}">
                <a16:creationId xmlns:a16="http://schemas.microsoft.com/office/drawing/2014/main" id="{EBB6E464-8999-4773-A1F2-E6CAA990E572}"/>
              </a:ext>
            </a:extLst>
          </p:cNvPr>
          <p:cNvSpPr/>
          <p:nvPr userDrawn="1"/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ihandform: Form 15">
            <a:extLst>
              <a:ext uri="{FF2B5EF4-FFF2-40B4-BE49-F238E27FC236}">
                <a16:creationId xmlns:a16="http://schemas.microsoft.com/office/drawing/2014/main" id="{CE9CE183-B21E-41EB-A082-DF9C3AD659D5}"/>
              </a:ext>
            </a:extLst>
          </p:cNvPr>
          <p:cNvSpPr/>
          <p:nvPr userDrawn="1"/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ihandform: Form 17">
            <a:extLst>
              <a:ext uri="{FF2B5EF4-FFF2-40B4-BE49-F238E27FC236}">
                <a16:creationId xmlns:a16="http://schemas.microsoft.com/office/drawing/2014/main" id="{1EA14BE8-FDD0-4434-9C3E-BFF78C22D9E3}"/>
              </a:ext>
            </a:extLst>
          </p:cNvPr>
          <p:cNvSpPr/>
          <p:nvPr userDrawn="1"/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ihandform: Form 19">
            <a:extLst>
              <a:ext uri="{FF2B5EF4-FFF2-40B4-BE49-F238E27FC236}">
                <a16:creationId xmlns:a16="http://schemas.microsoft.com/office/drawing/2014/main" id="{5C76330B-4C5E-463F-921A-D91F1F1F6049}"/>
              </a:ext>
            </a:extLst>
          </p:cNvPr>
          <p:cNvSpPr/>
          <p:nvPr userDrawn="1"/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ihandform: Form 21">
            <a:extLst>
              <a:ext uri="{FF2B5EF4-FFF2-40B4-BE49-F238E27FC236}">
                <a16:creationId xmlns:a16="http://schemas.microsoft.com/office/drawing/2014/main" id="{E494E364-7EA8-4D92-915D-75D1A3A67C07}"/>
              </a:ext>
            </a:extLst>
          </p:cNvPr>
          <p:cNvSpPr/>
          <p:nvPr userDrawn="1"/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89888" y="1234440"/>
            <a:ext cx="3236976" cy="4069080"/>
          </a:xfrm>
        </p:spPr>
        <p:txBody>
          <a:bodyPr rtlCol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4753B078-30BA-4AB9-A020-EE8D9404B69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665976" y="2551176"/>
            <a:ext cx="4709160" cy="1755648"/>
          </a:xfrm>
        </p:spPr>
        <p:txBody>
          <a:bodyPr rtlCol="0"/>
          <a:lstStyle>
            <a:lvl1pPr marL="0" indent="0">
              <a:buNone/>
              <a:defRPr sz="2400"/>
            </a:lvl1pPr>
            <a:lvl2pPr marL="228600">
              <a:defRPr sz="1800"/>
            </a:lvl2pPr>
            <a:lvl3pPr marL="457200">
              <a:defRPr sz="1800"/>
            </a:lvl3pPr>
          </a:lstStyle>
          <a:p>
            <a:pPr lvl="0" rtl="0"/>
            <a:r>
              <a:rPr lang="de-DE" noProof="0"/>
              <a:t>Textmasterformate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19458498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ihandform: Form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ihandform: Form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711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ihandform: Form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ihandform: Form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C9A1C714-6A0E-456D-A2E2-6288C0EA077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de-DE" noProof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5651423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de-DE" noProof="0"/>
              <a:t>Textmasterformate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de-DE" noProof="0"/>
              <a:t>Textmasterformat durch Klicken bearbeiten</a:t>
            </a:r>
          </a:p>
        </p:txBody>
      </p:sp>
      <p:sp>
        <p:nvSpPr>
          <p:cNvPr id="8" name="Freihandform: Form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ihandform: Form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63342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de-DE" noProof="0"/>
              <a:t>Klicken Sie, um ein Bild hinzuzufügen.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de-DE" noProof="0"/>
              <a:t>Textmasterformat durch Klicken bearbeiten</a:t>
            </a:r>
          </a:p>
        </p:txBody>
      </p:sp>
      <p:sp>
        <p:nvSpPr>
          <p:cNvPr id="8" name="Freihandform: Form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ihandform: Form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3355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llipse 9">
            <a:extLst>
              <a:ext uri="{FF2B5EF4-FFF2-40B4-BE49-F238E27FC236}">
                <a16:creationId xmlns:a16="http://schemas.microsoft.com/office/drawing/2014/main" id="{AFA665D7-34D0-4262-B345-9B1A1BA8DA17}"/>
              </a:ext>
            </a:extLst>
          </p:cNvPr>
          <p:cNvSpPr/>
          <p:nvPr userDrawn="1"/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Bogen 11">
            <a:extLst>
              <a:ext uri="{FF2B5EF4-FFF2-40B4-BE49-F238E27FC236}">
                <a16:creationId xmlns:a16="http://schemas.microsoft.com/office/drawing/2014/main" id="{39ECC553-79E5-4B14-89C9-4DAD2B1021B1}"/>
              </a:ext>
            </a:extLst>
          </p:cNvPr>
          <p:cNvSpPr/>
          <p:nvPr userDrawn="1"/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55797934-7E2B-4F94-89C4-0279413FF821}"/>
              </a:ext>
            </a:extLst>
          </p:cNvPr>
          <p:cNvSpPr/>
          <p:nvPr userDrawn="1"/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FDBCA752-FEBD-4075-88C1-FB03591E7459}"/>
              </a:ext>
            </a:extLst>
          </p:cNvPr>
          <p:cNvSpPr/>
          <p:nvPr userDrawn="1"/>
        </p:nvSpPr>
        <p:spPr>
          <a:xfrm>
            <a:off x="316702" y="395780"/>
            <a:ext cx="1749116" cy="1749116"/>
          </a:xfrm>
          <a:prstGeom prst="ellipse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788152" y="1527048"/>
            <a:ext cx="5111496" cy="3931920"/>
          </a:xfrm>
        </p:spPr>
        <p:txBody>
          <a:bodyPr rtlCol="0" anchor="ctr"/>
          <a:lstStyle>
            <a:lvl1pPr marL="0" indent="0">
              <a:buNone/>
              <a:defRPr/>
            </a:lvl1pPr>
            <a:lvl2pPr marL="228600">
              <a:defRPr/>
            </a:lvl2pPr>
            <a:lvl3pPr marL="457200">
              <a:defRPr/>
            </a:lvl3pPr>
            <a:lvl4pPr>
              <a:buNone/>
              <a:defRPr/>
            </a:lvl4pPr>
          </a:lstStyle>
          <a:p>
            <a:pPr lvl="0" rtl="0"/>
            <a:r>
              <a:rPr lang="de-DE" noProof="0"/>
              <a:t>Textmasterformate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70432" y="1399032"/>
            <a:ext cx="3236976" cy="4069080"/>
          </a:xfrm>
        </p:spPr>
        <p:txBody>
          <a:bodyPr rtlCol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8" name="Freihandform: Form 7">
            <a:extLst>
              <a:ext uri="{FF2B5EF4-FFF2-40B4-BE49-F238E27FC236}">
                <a16:creationId xmlns:a16="http://schemas.microsoft.com/office/drawing/2014/main" id="{2131CF70-8475-415A-8C75-08712F8514B5}"/>
              </a:ext>
            </a:extLst>
          </p:cNvPr>
          <p:cNvSpPr/>
          <p:nvPr userDrawn="1"/>
        </p:nvSpPr>
        <p:spPr>
          <a:xfrm rot="16200000" flipH="1">
            <a:off x="9800841" y="5392013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6133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2 kleine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ildplatzhalter 21">
            <a:extLst>
              <a:ext uri="{FF2B5EF4-FFF2-40B4-BE49-F238E27FC236}">
                <a16:creationId xmlns:a16="http://schemas.microsoft.com/office/drawing/2014/main" id="{5A614E3F-4FB2-4152-A59C-941C908D7B0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200479" y="1150210"/>
            <a:ext cx="2207046" cy="2204178"/>
          </a:xfrm>
          <a:custGeom>
            <a:avLst/>
            <a:gdLst>
              <a:gd name="connsiteX0" fmla="*/ 1098749 w 2207046"/>
              <a:gd name="connsiteY0" fmla="*/ 0 h 2204178"/>
              <a:gd name="connsiteX1" fmla="*/ 2201707 w 2207046"/>
              <a:gd name="connsiteY1" fmla="*/ 995326 h 2204178"/>
              <a:gd name="connsiteX2" fmla="*/ 2207046 w 2207046"/>
              <a:gd name="connsiteY2" fmla="*/ 1101058 h 2204178"/>
              <a:gd name="connsiteX3" fmla="*/ 2207046 w 2207046"/>
              <a:gd name="connsiteY3" fmla="*/ 1116306 h 2204178"/>
              <a:gd name="connsiteX4" fmla="*/ 2201707 w 2207046"/>
              <a:gd name="connsiteY4" fmla="*/ 1222039 h 2204178"/>
              <a:gd name="connsiteX5" fmla="*/ 1322187 w 2207046"/>
              <a:gd name="connsiteY5" fmla="*/ 2194840 h 2204178"/>
              <a:gd name="connsiteX6" fmla="*/ 1260999 w 2207046"/>
              <a:gd name="connsiteY6" fmla="*/ 2204178 h 2204178"/>
              <a:gd name="connsiteX7" fmla="*/ 936500 w 2207046"/>
              <a:gd name="connsiteY7" fmla="*/ 2204178 h 2204178"/>
              <a:gd name="connsiteX8" fmla="*/ 875311 w 2207046"/>
              <a:gd name="connsiteY8" fmla="*/ 2194840 h 2204178"/>
              <a:gd name="connsiteX9" fmla="*/ 12592 w 2207046"/>
              <a:gd name="connsiteY9" fmla="*/ 1332120 h 2204178"/>
              <a:gd name="connsiteX10" fmla="*/ 0 w 2207046"/>
              <a:gd name="connsiteY10" fmla="*/ 1249617 h 2204178"/>
              <a:gd name="connsiteX11" fmla="*/ 0 w 2207046"/>
              <a:gd name="connsiteY11" fmla="*/ 967747 h 2204178"/>
              <a:gd name="connsiteX12" fmla="*/ 12592 w 2207046"/>
              <a:gd name="connsiteY12" fmla="*/ 885244 h 2204178"/>
              <a:gd name="connsiteX13" fmla="*/ 1098749 w 2207046"/>
              <a:gd name="connsiteY13" fmla="*/ 0 h 2204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207046" h="2204178">
                <a:moveTo>
                  <a:pt x="1098749" y="0"/>
                </a:moveTo>
                <a:cubicBezTo>
                  <a:pt x="1672788" y="0"/>
                  <a:pt x="2144931" y="436266"/>
                  <a:pt x="2201707" y="995326"/>
                </a:cubicBezTo>
                <a:lnTo>
                  <a:pt x="2207046" y="1101058"/>
                </a:lnTo>
                <a:lnTo>
                  <a:pt x="2207046" y="1116306"/>
                </a:lnTo>
                <a:lnTo>
                  <a:pt x="2201707" y="1222039"/>
                </a:lnTo>
                <a:cubicBezTo>
                  <a:pt x="2152501" y="1706557"/>
                  <a:pt x="1791308" y="2098844"/>
                  <a:pt x="1322187" y="2194840"/>
                </a:cubicBezTo>
                <a:lnTo>
                  <a:pt x="1260999" y="2204178"/>
                </a:lnTo>
                <a:lnTo>
                  <a:pt x="936500" y="2204178"/>
                </a:lnTo>
                <a:lnTo>
                  <a:pt x="875311" y="2194840"/>
                </a:lnTo>
                <a:cubicBezTo>
                  <a:pt x="442276" y="2106228"/>
                  <a:pt x="101204" y="1765156"/>
                  <a:pt x="12592" y="1332120"/>
                </a:cubicBezTo>
                <a:lnTo>
                  <a:pt x="0" y="1249617"/>
                </a:lnTo>
                <a:lnTo>
                  <a:pt x="0" y="967747"/>
                </a:lnTo>
                <a:lnTo>
                  <a:pt x="12592" y="885244"/>
                </a:lnTo>
                <a:cubicBezTo>
                  <a:pt x="115972" y="380036"/>
                  <a:pt x="562980" y="0"/>
                  <a:pt x="1098749" y="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1800"/>
            </a:lvl1pPr>
          </a:lstStyle>
          <a:p>
            <a:pPr rtl="0"/>
            <a:r>
              <a:rPr lang="de-DE" noProof="0"/>
              <a:t>Bild durch Klicken auf Symbol hinzufügen</a:t>
            </a:r>
          </a:p>
        </p:txBody>
      </p:sp>
      <p:sp>
        <p:nvSpPr>
          <p:cNvPr id="21" name="Bildplatzhalter 20">
            <a:extLst>
              <a:ext uri="{FF2B5EF4-FFF2-40B4-BE49-F238E27FC236}">
                <a16:creationId xmlns:a16="http://schemas.microsoft.com/office/drawing/2014/main" id="{8A1F486A-F545-4642-B1CB-5356704413D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444632" y="2579683"/>
            <a:ext cx="3096807" cy="3096807"/>
          </a:xfrm>
          <a:custGeom>
            <a:avLst/>
            <a:gdLst>
              <a:gd name="connsiteX0" fmla="*/ 1548404 w 3096807"/>
              <a:gd name="connsiteY0" fmla="*/ 0 h 3096807"/>
              <a:gd name="connsiteX1" fmla="*/ 3096807 w 3096807"/>
              <a:gd name="connsiteY1" fmla="*/ 1548404 h 3096807"/>
              <a:gd name="connsiteX2" fmla="*/ 1548404 w 3096807"/>
              <a:gd name="connsiteY2" fmla="*/ 3096807 h 3096807"/>
              <a:gd name="connsiteX3" fmla="*/ 0 w 3096807"/>
              <a:gd name="connsiteY3" fmla="*/ 1548404 h 3096807"/>
              <a:gd name="connsiteX4" fmla="*/ 1548404 w 3096807"/>
              <a:gd name="connsiteY4" fmla="*/ 0 h 3096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6807" h="3096807">
                <a:moveTo>
                  <a:pt x="1548404" y="0"/>
                </a:moveTo>
                <a:cubicBezTo>
                  <a:pt x="2403564" y="0"/>
                  <a:pt x="3096807" y="693243"/>
                  <a:pt x="3096807" y="1548404"/>
                </a:cubicBezTo>
                <a:cubicBezTo>
                  <a:pt x="3096807" y="2403564"/>
                  <a:pt x="2403564" y="3096807"/>
                  <a:pt x="1548404" y="3096807"/>
                </a:cubicBezTo>
                <a:cubicBezTo>
                  <a:pt x="693243" y="3096807"/>
                  <a:pt x="0" y="2403564"/>
                  <a:pt x="0" y="1548404"/>
                </a:cubicBezTo>
                <a:cubicBezTo>
                  <a:pt x="0" y="693243"/>
                  <a:pt x="693243" y="0"/>
                  <a:pt x="1548404" y="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1800"/>
            </a:lvl1pPr>
          </a:lstStyle>
          <a:p>
            <a:pPr rtl="0"/>
            <a:r>
              <a:rPr lang="de-DE" noProof="0"/>
              <a:t>Bild durch Klicken auf Symbol hinzufügen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496" y="365124"/>
            <a:ext cx="5806440" cy="1325880"/>
          </a:xfrm>
        </p:spPr>
        <p:txBody>
          <a:bodyPr rtlCol="0"/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39496" y="1825625"/>
            <a:ext cx="5806440" cy="4352544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buNone/>
              <a:defRPr sz="2400"/>
            </a:lvl1pPr>
            <a:lvl2pPr marL="228600">
              <a:lnSpc>
                <a:spcPct val="110000"/>
              </a:lnSpc>
              <a:defRPr sz="2000"/>
            </a:lvl2pPr>
            <a:lvl3pPr marL="457200">
              <a:lnSpc>
                <a:spcPct val="110000"/>
              </a:lnSpc>
              <a:defRPr sz="1800"/>
            </a:lvl3pPr>
            <a:lvl4pPr marL="685800">
              <a:lnSpc>
                <a:spcPct val="110000"/>
              </a:lnSpc>
              <a:defRPr sz="1600"/>
            </a:lvl4pPr>
            <a:lvl5pPr>
              <a:lnSpc>
                <a:spcPct val="110000"/>
              </a:lnSpc>
              <a:defRPr/>
            </a:lvl5pPr>
          </a:lstStyle>
          <a:p>
            <a:pPr lvl="0" rtl="0"/>
            <a:r>
              <a:rPr lang="de-DE" noProof="0"/>
              <a:t>Textmasterformate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E8E71C73-7BAD-4838-88C1-42E045A9D179}"/>
              </a:ext>
            </a:extLst>
          </p:cNvPr>
          <p:cNvSpPr/>
          <p:nvPr userDrawn="1"/>
        </p:nvSpPr>
        <p:spPr>
          <a:xfrm>
            <a:off x="10249620" y="1555068"/>
            <a:ext cx="819303" cy="79707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44560922-5803-412D-880B-065E75DCBC0A}"/>
              </a:ext>
            </a:extLst>
          </p:cNvPr>
          <p:cNvSpPr/>
          <p:nvPr userDrawn="1"/>
        </p:nvSpPr>
        <p:spPr>
          <a:xfrm>
            <a:off x="7590089" y="4034393"/>
            <a:ext cx="876704" cy="876704"/>
          </a:xfrm>
          <a:prstGeom prst="rect">
            <a:avLst/>
          </a:prstGeom>
          <a:noFill/>
          <a:ln w="127000">
            <a:solidFill>
              <a:schemeClr val="accent6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4912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lipse 6">
            <a:extLst>
              <a:ext uri="{FF2B5EF4-FFF2-40B4-BE49-F238E27FC236}">
                <a16:creationId xmlns:a16="http://schemas.microsoft.com/office/drawing/2014/main" id="{200EACD1-D216-4037-8AFF-80CF273586DF}"/>
              </a:ext>
            </a:extLst>
          </p:cNvPr>
          <p:cNvSpPr/>
          <p:nvPr userDrawn="1"/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Bogen 7">
            <a:extLst>
              <a:ext uri="{FF2B5EF4-FFF2-40B4-BE49-F238E27FC236}">
                <a16:creationId xmlns:a16="http://schemas.microsoft.com/office/drawing/2014/main" id="{F941DE04-3FEA-4A57-B200-F9F6A765C792}"/>
              </a:ext>
            </a:extLst>
          </p:cNvPr>
          <p:cNvSpPr/>
          <p:nvPr userDrawn="1"/>
        </p:nvSpPr>
        <p:spPr>
          <a:xfrm rot="9222429" flipV="1">
            <a:off x="2494119" y="-28502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A565C7B4-4152-4548-A771-EB148A028FDB}"/>
              </a:ext>
            </a:extLst>
          </p:cNvPr>
          <p:cNvSpPr/>
          <p:nvPr userDrawn="1"/>
        </p:nvSpPr>
        <p:spPr>
          <a:xfrm>
            <a:off x="8165417" y="5241988"/>
            <a:ext cx="759403" cy="73880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19272" y="1380744"/>
            <a:ext cx="5559552" cy="2514600"/>
          </a:xfrm>
        </p:spPr>
        <p:txBody>
          <a:bodyPr rtlCol="0"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319272" y="4078224"/>
            <a:ext cx="5559552" cy="1536192"/>
          </a:xfrm>
        </p:spPr>
        <p:txBody>
          <a:bodyPr rtlCol="0"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e-DE" noProof="0"/>
              <a:t>Textmasterformat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334987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496" y="365125"/>
            <a:ext cx="10515600" cy="1325563"/>
          </a:xfrm>
        </p:spPr>
        <p:txBody>
          <a:bodyPr rtlCol="0"/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79576" y="1911096"/>
            <a:ext cx="9829800" cy="3859742"/>
          </a:xfrm>
        </p:spPr>
        <p:txBody>
          <a:bodyPr rtlCol="0"/>
          <a:lstStyle/>
          <a:p>
            <a:pPr lvl="0" rtl="0"/>
            <a:r>
              <a:rPr lang="de-DE" noProof="0"/>
              <a:t>Textmasterformate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7" name="Freihandform: Form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ihandform: Form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2290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6" name="Freihandform: Form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ihandform: Form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4753B078-30BA-4AB9-A020-EE8D9404B69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35319" y="2135469"/>
            <a:ext cx="9341538" cy="3859742"/>
          </a:xfrm>
        </p:spPr>
        <p:txBody>
          <a:bodyPr rtlCol="0"/>
          <a:lstStyle/>
          <a:p>
            <a:pPr lvl="0" rtl="0"/>
            <a:r>
              <a:rPr lang="de-DE" noProof="0"/>
              <a:t>Textmasterformate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3" name="Rechteck: abgerundete Ecken 2">
            <a:extLst>
              <a:ext uri="{FF2B5EF4-FFF2-40B4-BE49-F238E27FC236}">
                <a16:creationId xmlns:a16="http://schemas.microsoft.com/office/drawing/2014/main" id="{C26AA76E-9BBF-43BF-AF77-1E44DCF24B08}"/>
              </a:ext>
            </a:extLst>
          </p:cNvPr>
          <p:cNvSpPr/>
          <p:nvPr userDrawn="1"/>
        </p:nvSpPr>
        <p:spPr>
          <a:xfrm>
            <a:off x="1197428" y="1808256"/>
            <a:ext cx="9797143" cy="4514168"/>
          </a:xfrm>
          <a:prstGeom prst="roundRect">
            <a:avLst/>
          </a:prstGeom>
          <a:noFill/>
          <a:ln w="57150">
            <a:solidFill>
              <a:srgbClr val="02734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7291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>
            <a:extLst>
              <a:ext uri="{FF2B5EF4-FFF2-40B4-BE49-F238E27FC236}">
                <a16:creationId xmlns:a16="http://schemas.microsoft.com/office/drawing/2014/main" id="{10EC23F5-CD2E-4207-A4E6-73BDFF74D8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11500" y="370600"/>
            <a:ext cx="5923842" cy="5923842"/>
          </a:xfrm>
          <a:custGeom>
            <a:avLst/>
            <a:gdLst>
              <a:gd name="connsiteX0" fmla="*/ 2961921 w 5923842"/>
              <a:gd name="connsiteY0" fmla="*/ 0 h 5923842"/>
              <a:gd name="connsiteX1" fmla="*/ 5923842 w 5923842"/>
              <a:gd name="connsiteY1" fmla="*/ 2961921 h 5923842"/>
              <a:gd name="connsiteX2" fmla="*/ 2961921 w 5923842"/>
              <a:gd name="connsiteY2" fmla="*/ 5923842 h 5923842"/>
              <a:gd name="connsiteX3" fmla="*/ 0 w 5923842"/>
              <a:gd name="connsiteY3" fmla="*/ 2961921 h 5923842"/>
              <a:gd name="connsiteX4" fmla="*/ 2961921 w 5923842"/>
              <a:gd name="connsiteY4" fmla="*/ 0 h 5923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23842" h="5923842">
                <a:moveTo>
                  <a:pt x="2961921" y="0"/>
                </a:moveTo>
                <a:cubicBezTo>
                  <a:pt x="4597745" y="0"/>
                  <a:pt x="5923842" y="1326097"/>
                  <a:pt x="5923842" y="2961921"/>
                </a:cubicBezTo>
                <a:cubicBezTo>
                  <a:pt x="5923842" y="4597745"/>
                  <a:pt x="4597745" y="5923842"/>
                  <a:pt x="2961921" y="5923842"/>
                </a:cubicBezTo>
                <a:cubicBezTo>
                  <a:pt x="1326097" y="5923842"/>
                  <a:pt x="0" y="4597745"/>
                  <a:pt x="0" y="2961921"/>
                </a:cubicBezTo>
                <a:cubicBezTo>
                  <a:pt x="0" y="1326097"/>
                  <a:pt x="1326097" y="0"/>
                  <a:pt x="2961921" y="0"/>
                </a:cubicBezTo>
                <a:close/>
              </a:path>
            </a:pathLst>
          </a:custGeom>
          <a:solidFill>
            <a:schemeClr val="bg1">
              <a:alpha val="95000"/>
            </a:schemeClr>
          </a:solidFill>
        </p:spPr>
        <p:txBody>
          <a:bodyPr wrap="square" lIns="457200" rIns="457200" bIns="2331720" rtlCol="0" anchor="b" anchorCtr="0">
            <a:noAutofit/>
          </a:bodyPr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575304" y="4379976"/>
            <a:ext cx="5038344" cy="713232"/>
          </a:xfrm>
        </p:spPr>
        <p:txBody>
          <a:bodyPr rtlCol="0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e-DE" noProof="0"/>
              <a:t>Textmasterformat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802006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/>
          <a:p>
            <a:pPr lvl="0" rtl="0"/>
            <a:r>
              <a:rPr lang="de-DE" noProof="0"/>
              <a:t>Textmasterformate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/>
          <a:p>
            <a:pPr lvl="0" rtl="0"/>
            <a:r>
              <a:rPr lang="de-DE" noProof="0"/>
              <a:t>Textmasterformate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8" name="Freihandform: Form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ihandform: Form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4815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 noProof="0"/>
              <a:t>Textmasterformate durch Klicken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de-DE" noProof="0"/>
              <a:t>Textmasterformate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 noProof="0"/>
              <a:t>Textmasterformate durch Klicken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de-DE" noProof="0"/>
              <a:t>Textmasterformate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10" name="Freihandform: Form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ihandform: Form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9793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de-DE" noProof="0"/>
              <a:t>Textmasterformate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737278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VBeY1jSG9Y&amp;t=8s" TargetMode="External"/><Relationship Id="rId2" Type="http://schemas.openxmlformats.org/officeDocument/2006/relationships/hyperlink" Target="https://www.youtube.com/watch?v=9Wv2GKaukZU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youtube.com/watch?v=42yF2t7xMHY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e 7">
            <a:extLst>
              <a:ext uri="{FF2B5EF4-FFF2-40B4-BE49-F238E27FC236}">
                <a16:creationId xmlns:a16="http://schemas.microsoft.com/office/drawing/2014/main" id="{D9025358-8B59-4375-B665-92BED2D38E50}"/>
              </a:ext>
            </a:extLst>
          </p:cNvPr>
          <p:cNvSpPr/>
          <p:nvPr/>
        </p:nvSpPr>
        <p:spPr>
          <a:xfrm>
            <a:off x="7888448" y="1353489"/>
            <a:ext cx="4303552" cy="353805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2CC4EC4-809C-4FD2-AA20-009F08590D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06680" y="5126451"/>
            <a:ext cx="8344169" cy="1363125"/>
          </a:xfrm>
        </p:spPr>
        <p:txBody>
          <a:bodyPr rtlCol="0">
            <a:noAutofit/>
          </a:bodyPr>
          <a:lstStyle/>
          <a:p>
            <a:r>
              <a:rPr lang="de-DE" sz="2100" dirty="0" err="1">
                <a:solidFill>
                  <a:srgbClr val="FFFFFF"/>
                </a:solidFill>
              </a:rPr>
              <a:t>Thème</a:t>
            </a:r>
            <a:r>
              <a:rPr lang="de-DE" sz="2100" dirty="0">
                <a:solidFill>
                  <a:srgbClr val="FFFFFF"/>
                </a:solidFill>
              </a:rPr>
              <a:t> 4 – </a:t>
            </a:r>
            <a:r>
              <a:rPr lang="de-DE" sz="2100" dirty="0" err="1">
                <a:solidFill>
                  <a:srgbClr val="FFFFFF"/>
                </a:solidFill>
              </a:rPr>
              <a:t>Choix</a:t>
            </a:r>
            <a:r>
              <a:rPr lang="de-DE" sz="2100" dirty="0">
                <a:solidFill>
                  <a:srgbClr val="FFFFFF"/>
                </a:solidFill>
              </a:rPr>
              <a:t> </a:t>
            </a:r>
            <a:r>
              <a:rPr lang="de-DE" sz="2100" dirty="0" err="1">
                <a:solidFill>
                  <a:srgbClr val="FFFFFF"/>
                </a:solidFill>
              </a:rPr>
              <a:t>personnel</a:t>
            </a:r>
            <a:r>
              <a:rPr lang="de-DE" sz="2100" dirty="0">
                <a:solidFill>
                  <a:srgbClr val="FFFFFF"/>
                </a:solidFill>
              </a:rPr>
              <a:t> : </a:t>
            </a:r>
            <a:r>
              <a:rPr lang="de-DE" sz="2100" dirty="0" err="1">
                <a:solidFill>
                  <a:srgbClr val="FFFFFF"/>
                </a:solidFill>
              </a:rPr>
              <a:t>consommation</a:t>
            </a:r>
            <a:r>
              <a:rPr lang="de-DE" sz="2100" dirty="0">
                <a:solidFill>
                  <a:srgbClr val="FFFFFF"/>
                </a:solidFill>
              </a:rPr>
              <a:t> et </a:t>
            </a:r>
            <a:r>
              <a:rPr lang="de-DE" sz="2100" dirty="0" err="1">
                <a:solidFill>
                  <a:srgbClr val="FFFFFF"/>
                </a:solidFill>
              </a:rPr>
              <a:t>efficacité</a:t>
            </a:r>
            <a:r>
              <a:rPr lang="de-DE" sz="2100" dirty="0">
                <a:solidFill>
                  <a:srgbClr val="FFFFFF"/>
                </a:solidFill>
              </a:rPr>
              <a:t>
</a:t>
            </a:r>
            <a:r>
              <a:rPr lang="de-DE" sz="2100" dirty="0" err="1">
                <a:solidFill>
                  <a:srgbClr val="FF0000"/>
                </a:solidFill>
              </a:rPr>
              <a:t>Unité</a:t>
            </a:r>
            <a:r>
              <a:rPr lang="de-DE" sz="2100" dirty="0">
                <a:solidFill>
                  <a:srgbClr val="FF0000"/>
                </a:solidFill>
              </a:rPr>
              <a:t> 3 – Faire </a:t>
            </a:r>
            <a:r>
              <a:rPr lang="de-DE" sz="2100" dirty="0" err="1">
                <a:solidFill>
                  <a:srgbClr val="FF0000"/>
                </a:solidFill>
              </a:rPr>
              <a:t>un</a:t>
            </a:r>
            <a:r>
              <a:rPr lang="de-DE" sz="2100" dirty="0">
                <a:solidFill>
                  <a:srgbClr val="FF0000"/>
                </a:solidFill>
              </a:rPr>
              <a:t> </a:t>
            </a:r>
            <a:r>
              <a:rPr lang="de-DE" sz="2100" dirty="0" err="1">
                <a:solidFill>
                  <a:srgbClr val="FF0000"/>
                </a:solidFill>
              </a:rPr>
              <a:t>choix</a:t>
            </a:r>
            <a:r>
              <a:rPr lang="de-DE" sz="2100" dirty="0">
                <a:solidFill>
                  <a:srgbClr val="FF0000"/>
                </a:solidFill>
              </a:rPr>
              <a:t>
</a:t>
            </a:r>
            <a:r>
              <a:rPr lang="de-DE" sz="2100" dirty="0" err="1">
                <a:solidFill>
                  <a:srgbClr val="FF0000"/>
                </a:solidFill>
              </a:rPr>
              <a:t>Activité</a:t>
            </a:r>
            <a:r>
              <a:rPr lang="de-DE" sz="2100" dirty="0">
                <a:solidFill>
                  <a:srgbClr val="FF0000"/>
                </a:solidFill>
              </a:rPr>
              <a:t> 1 – Les </a:t>
            </a:r>
            <a:r>
              <a:rPr lang="de-DE" sz="2100" dirty="0" err="1">
                <a:solidFill>
                  <a:srgbClr val="FF0000"/>
                </a:solidFill>
              </a:rPr>
              <a:t>effets</a:t>
            </a:r>
            <a:r>
              <a:rPr lang="de-DE" sz="2100" dirty="0">
                <a:solidFill>
                  <a:srgbClr val="FF0000"/>
                </a:solidFill>
              </a:rPr>
              <a:t> </a:t>
            </a:r>
            <a:r>
              <a:rPr lang="de-DE" sz="2100" dirty="0" err="1">
                <a:solidFill>
                  <a:srgbClr val="FF0000"/>
                </a:solidFill>
              </a:rPr>
              <a:t>néfastes</a:t>
            </a:r>
            <a:r>
              <a:rPr lang="de-DE" sz="2100" dirty="0">
                <a:solidFill>
                  <a:srgbClr val="FF0000"/>
                </a:solidFill>
              </a:rPr>
              <a:t> de la </a:t>
            </a:r>
            <a:r>
              <a:rPr lang="de-DE" sz="2100" dirty="0" err="1">
                <a:solidFill>
                  <a:srgbClr val="FF0000"/>
                </a:solidFill>
              </a:rPr>
              <a:t>consommation</a:t>
            </a:r>
            <a:r>
              <a:rPr lang="de-DE" sz="2100" dirty="0">
                <a:solidFill>
                  <a:srgbClr val="FF0000"/>
                </a:solidFill>
              </a:rPr>
              <a:t> de </a:t>
            </a:r>
            <a:r>
              <a:rPr lang="de-DE" sz="2100" dirty="0" err="1">
                <a:solidFill>
                  <a:srgbClr val="FF0000"/>
                </a:solidFill>
              </a:rPr>
              <a:t>charbon</a:t>
            </a:r>
            <a:r>
              <a:rPr lang="de-DE" sz="2100" dirty="0">
                <a:solidFill>
                  <a:srgbClr val="FFFFFF"/>
                </a:solidFill>
              </a:rPr>
              <a:t>
</a:t>
            </a:r>
            <a:endParaRPr lang="de-DE" sz="2100" dirty="0">
              <a:solidFill>
                <a:srgbClr val="FF0000"/>
              </a:solidFill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0241989C-0883-4413-9180-1793C13EA6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9600" y="1934902"/>
            <a:ext cx="3621248" cy="2106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962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22EA79-AF95-4512-9D7E-2102C44E8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Veuillez</a:t>
            </a:r>
            <a:r>
              <a:rPr lang="de-AT" dirty="0"/>
              <a:t> </a:t>
            </a:r>
            <a:r>
              <a:rPr lang="de-AT" dirty="0" err="1"/>
              <a:t>regarder</a:t>
            </a:r>
            <a:r>
              <a:rPr lang="de-AT" dirty="0"/>
              <a:t> les </a:t>
            </a:r>
            <a:r>
              <a:rPr lang="de-AT" dirty="0" err="1"/>
              <a:t>vidéos</a:t>
            </a:r>
            <a:r>
              <a:rPr lang="de-AT" dirty="0"/>
              <a:t> </a:t>
            </a:r>
            <a:r>
              <a:rPr lang="de-AT" dirty="0" err="1"/>
              <a:t>suivantes</a:t>
            </a:r>
            <a:r>
              <a:rPr lang="de-AT" dirty="0"/>
              <a:t> :	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5BEE6BA-9B9D-4D95-A45D-70FE2C7F38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1176" y="2122111"/>
            <a:ext cx="9426526" cy="3859742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>
                <a:latin typeface="Roboto" panose="02000000000000000000" pitchFamily="2" charset="0"/>
              </a:rPr>
              <a:t>Charbon</a:t>
            </a:r>
            <a:r>
              <a:rPr lang="en-US" dirty="0">
                <a:latin typeface="Roboto" panose="02000000000000000000" pitchFamily="2" charset="0"/>
              </a:rPr>
              <a:t> 101: </a:t>
            </a:r>
            <a:r>
              <a:rPr lang="en-US" dirty="0" err="1">
                <a:latin typeface="Roboto" panose="02000000000000000000" pitchFamily="2" charset="0"/>
              </a:rPr>
              <a:t>Qu’est-ce</a:t>
            </a:r>
            <a:r>
              <a:rPr lang="en-US" dirty="0">
                <a:latin typeface="Roboto" panose="02000000000000000000" pitchFamily="2" charset="0"/>
              </a:rPr>
              <a:t> qui ne </a:t>
            </a:r>
            <a:r>
              <a:rPr lang="en-US" dirty="0" err="1">
                <a:latin typeface="Roboto" panose="02000000000000000000" pitchFamily="2" charset="0"/>
              </a:rPr>
              <a:t>va</a:t>
            </a:r>
            <a:r>
              <a:rPr lang="en-US" dirty="0">
                <a:latin typeface="Roboto" panose="02000000000000000000" pitchFamily="2" charset="0"/>
              </a:rPr>
              <a:t> pas avec le </a:t>
            </a:r>
            <a:r>
              <a:rPr lang="en-US" dirty="0" err="1">
                <a:latin typeface="Roboto" panose="02000000000000000000" pitchFamily="2" charset="0"/>
              </a:rPr>
              <a:t>charbon</a:t>
            </a:r>
            <a:r>
              <a:rPr lang="en-US" dirty="0">
                <a:latin typeface="Roboto" panose="02000000000000000000" pitchFamily="2" charset="0"/>
              </a:rPr>
              <a:t>?
</a:t>
            </a:r>
            <a:r>
              <a:rPr lang="de-AT" dirty="0">
                <a:hlinkClick r:id="rId2"/>
              </a:rPr>
              <a:t>https://www.youtube.com/watch?v=9Wv2GKaukZU</a:t>
            </a:r>
            <a:endParaRPr lang="de-AT" dirty="0"/>
          </a:p>
          <a:p>
            <a:endParaRPr lang="de-AT" dirty="0"/>
          </a:p>
          <a:p>
            <a:r>
              <a:rPr lang="en-US" dirty="0">
                <a:latin typeface="Roboto" panose="02000000000000000000" pitchFamily="2" charset="0"/>
              </a:rPr>
              <a:t>OMS: </a:t>
            </a:r>
            <a:r>
              <a:rPr lang="en-US" dirty="0" err="1">
                <a:latin typeface="Roboto" panose="02000000000000000000" pitchFamily="2" charset="0"/>
              </a:rPr>
              <a:t>Respirez</a:t>
            </a:r>
            <a:r>
              <a:rPr lang="en-US" dirty="0">
                <a:latin typeface="Roboto" panose="02000000000000000000" pitchFamily="2" charset="0"/>
              </a:rPr>
              <a:t> la vie - Comment la pollution de </a:t>
            </a:r>
            <a:r>
              <a:rPr lang="en-US" dirty="0" err="1">
                <a:latin typeface="Roboto" panose="02000000000000000000" pitchFamily="2" charset="0"/>
              </a:rPr>
              <a:t>l’air</a:t>
            </a:r>
            <a:r>
              <a:rPr lang="en-US" dirty="0">
                <a:latin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</a:rPr>
              <a:t>affecte</a:t>
            </a:r>
            <a:r>
              <a:rPr lang="en-US" dirty="0">
                <a:latin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</a:rPr>
              <a:t>votre</a:t>
            </a:r>
            <a:r>
              <a:rPr lang="en-US" dirty="0">
                <a:latin typeface="Roboto" panose="02000000000000000000" pitchFamily="2" charset="0"/>
              </a:rPr>
              <a:t> corps</a:t>
            </a:r>
            <a:endParaRPr lang="en-US" b="0" i="0" dirty="0"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r>
              <a:rPr lang="de-AT" sz="2400" dirty="0">
                <a:hlinkClick r:id="rId3"/>
              </a:rPr>
              <a:t>https://www.youtube.com/watch?v=GVBeY1jSG9Y&amp;t=8s</a:t>
            </a:r>
            <a:endParaRPr lang="de-AT" sz="2400" dirty="0"/>
          </a:p>
          <a:p>
            <a:endParaRPr lang="en-US" b="0" i="0" dirty="0">
              <a:effectLst/>
              <a:latin typeface="Roboto" panose="02000000000000000000" pitchFamily="2" charset="0"/>
            </a:endParaRPr>
          </a:p>
          <a:p>
            <a:r>
              <a:rPr lang="en-US" dirty="0" err="1">
                <a:latin typeface="Roboto" panose="02000000000000000000" pitchFamily="2" charset="0"/>
              </a:rPr>
              <a:t>L’histoire</a:t>
            </a:r>
            <a:r>
              <a:rPr lang="en-US" dirty="0">
                <a:latin typeface="Roboto" panose="02000000000000000000" pitchFamily="2" charset="0"/>
              </a:rPr>
              <a:t> et </a:t>
            </a:r>
            <a:r>
              <a:rPr lang="en-US" dirty="0" err="1">
                <a:latin typeface="Roboto" panose="02000000000000000000" pitchFamily="2" charset="0"/>
              </a:rPr>
              <a:t>l’avenir</a:t>
            </a:r>
            <a:r>
              <a:rPr lang="en-US" dirty="0">
                <a:latin typeface="Roboto" panose="02000000000000000000" pitchFamily="2" charset="0"/>
              </a:rPr>
              <a:t> du </a:t>
            </a:r>
            <a:r>
              <a:rPr lang="en-US" dirty="0" err="1">
                <a:latin typeface="Roboto" panose="02000000000000000000" pitchFamily="2" charset="0"/>
              </a:rPr>
              <a:t>charbon</a:t>
            </a:r>
            <a:r>
              <a:rPr lang="en-US" dirty="0">
                <a:latin typeface="Roboto" panose="02000000000000000000" pitchFamily="2" charset="0"/>
              </a:rPr>
              <a:t>, </a:t>
            </a:r>
            <a:r>
              <a:rPr lang="en-US" dirty="0" err="1">
                <a:latin typeface="Roboto" panose="02000000000000000000" pitchFamily="2" charset="0"/>
              </a:rPr>
              <a:t>expliqués</a:t>
            </a:r>
            <a:endParaRPr lang="en-US" dirty="0">
              <a:latin typeface="Roboto" panose="02000000000000000000" pitchFamily="2" charset="0"/>
            </a:endParaRPr>
          </a:p>
          <a:p>
            <a:pPr marL="0" indent="0">
              <a:buNone/>
            </a:pPr>
            <a:r>
              <a:rPr lang="de-AT" dirty="0">
                <a:hlinkClick r:id="rId4"/>
              </a:rPr>
              <a:t>https://www.youtube.com/watch?v=42yF2t7xMHY</a:t>
            </a:r>
            <a:endParaRPr lang="de-AT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54274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9E72F5-3A11-46B4-B8EA-BFF9660B6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Questions</a:t>
            </a:r>
            <a:r>
              <a:rPr lang="de-AT" dirty="0"/>
              <a:t> de </a:t>
            </a:r>
            <a:r>
              <a:rPr lang="de-AT" dirty="0" err="1"/>
              <a:t>discussion</a:t>
            </a:r>
            <a:r>
              <a:rPr lang="de-AT" dirty="0"/>
              <a:t>
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ED046E1-4080-4553-A60F-E46B20EBA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5976" y="1234440"/>
            <a:ext cx="4709160" cy="4069080"/>
          </a:xfrm>
        </p:spPr>
        <p:txBody>
          <a:bodyPr>
            <a:normAutofit/>
          </a:bodyPr>
          <a:lstStyle/>
          <a:p>
            <a:r>
              <a:rPr lang="en-US" sz="2000"/>
              <a:t>•Êtes-vous</a:t>
            </a:r>
            <a:r>
              <a:rPr lang="en-US" sz="2000" dirty="0"/>
              <a:t> </a:t>
            </a:r>
            <a:r>
              <a:rPr lang="en-US" sz="2000" dirty="0" err="1"/>
              <a:t>d’accord</a:t>
            </a:r>
            <a:r>
              <a:rPr lang="en-US" sz="2000" dirty="0"/>
              <a:t> pour dire que </a:t>
            </a:r>
            <a:r>
              <a:rPr lang="en-US" sz="2000" dirty="0" err="1"/>
              <a:t>l’utilisation</a:t>
            </a:r>
            <a:r>
              <a:rPr lang="en-US" sz="2000" dirty="0"/>
              <a:t> du </a:t>
            </a:r>
            <a:r>
              <a:rPr lang="en-US" sz="2000" dirty="0" err="1"/>
              <a:t>charbon</a:t>
            </a:r>
            <a:r>
              <a:rPr lang="en-US" sz="2000" dirty="0"/>
              <a:t> </a:t>
            </a:r>
            <a:r>
              <a:rPr lang="en-US" sz="2000" dirty="0" err="1"/>
              <a:t>est</a:t>
            </a:r>
            <a:r>
              <a:rPr lang="en-US" sz="2000" dirty="0"/>
              <a:t> </a:t>
            </a:r>
            <a:r>
              <a:rPr lang="en-US" sz="2000" dirty="0" err="1"/>
              <a:t>vraiment</a:t>
            </a:r>
            <a:r>
              <a:rPr lang="en-US" sz="2000" dirty="0"/>
              <a:t> </a:t>
            </a:r>
            <a:r>
              <a:rPr lang="en-US" sz="2000" dirty="0" err="1"/>
              <a:t>nocive</a:t>
            </a:r>
            <a:r>
              <a:rPr lang="en-US" sz="2000" dirty="0"/>
              <a:t> pour les </a:t>
            </a:r>
            <a:r>
              <a:rPr lang="en-US" sz="2000" dirty="0" err="1"/>
              <a:t>humains</a:t>
            </a:r>
            <a:r>
              <a:rPr lang="en-US" sz="2000" dirty="0"/>
              <a:t>?
• </a:t>
            </a:r>
            <a:r>
              <a:rPr lang="en-US" sz="2000" dirty="0" err="1"/>
              <a:t>Utilisez-vous</a:t>
            </a:r>
            <a:r>
              <a:rPr lang="en-US" sz="2000" dirty="0"/>
              <a:t> le </a:t>
            </a:r>
            <a:r>
              <a:rPr lang="en-US" sz="2000" dirty="0" err="1"/>
              <a:t>charbon</a:t>
            </a:r>
            <a:r>
              <a:rPr lang="en-US" sz="2000" dirty="0"/>
              <a:t> </a:t>
            </a:r>
            <a:r>
              <a:rPr lang="en-US" sz="2000" dirty="0" err="1"/>
              <a:t>directement</a:t>
            </a:r>
            <a:r>
              <a:rPr lang="en-US" sz="2000" dirty="0"/>
              <a:t> </a:t>
            </a:r>
            <a:r>
              <a:rPr lang="en-US" sz="2000" dirty="0" err="1"/>
              <a:t>ou</a:t>
            </a:r>
            <a:r>
              <a:rPr lang="en-US" sz="2000" dirty="0"/>
              <a:t> </a:t>
            </a:r>
            <a:r>
              <a:rPr lang="en-US" sz="2000" dirty="0" err="1"/>
              <a:t>indirectement</a:t>
            </a:r>
            <a:r>
              <a:rPr lang="en-US" sz="2000" dirty="0"/>
              <a:t>?
• </a:t>
            </a:r>
            <a:r>
              <a:rPr lang="en-US" sz="2000" dirty="0" err="1"/>
              <a:t>Savez-vous</a:t>
            </a:r>
            <a:r>
              <a:rPr lang="en-US" sz="2000" dirty="0"/>
              <a:t> quelle part de </a:t>
            </a:r>
            <a:r>
              <a:rPr lang="en-US" sz="2000" dirty="0" err="1"/>
              <a:t>l’énergie</a:t>
            </a:r>
            <a:r>
              <a:rPr lang="en-US" sz="2000" dirty="0"/>
              <a:t> </a:t>
            </a:r>
            <a:r>
              <a:rPr lang="en-US" sz="2000" dirty="0" err="1"/>
              <a:t>produite</a:t>
            </a:r>
            <a:r>
              <a:rPr lang="en-US" sz="2000" dirty="0"/>
              <a:t> dans </a:t>
            </a:r>
            <a:r>
              <a:rPr lang="en-US" sz="2000" dirty="0" err="1"/>
              <a:t>votre</a:t>
            </a:r>
            <a:r>
              <a:rPr lang="en-US" sz="2000" dirty="0"/>
              <a:t> pays </a:t>
            </a:r>
            <a:r>
              <a:rPr lang="en-US" sz="2000" dirty="0" err="1"/>
              <a:t>dépend</a:t>
            </a:r>
            <a:r>
              <a:rPr lang="en-US" sz="2000" dirty="0"/>
              <a:t> du </a:t>
            </a:r>
            <a:r>
              <a:rPr lang="en-US" sz="2000" dirty="0" err="1"/>
              <a:t>charbon</a:t>
            </a:r>
            <a:r>
              <a:rPr lang="en-US" sz="2000" dirty="0"/>
              <a:t> ?
• </a:t>
            </a:r>
            <a:r>
              <a:rPr lang="en-US" sz="2000" dirty="0" err="1"/>
              <a:t>Êtes-vous</a:t>
            </a:r>
            <a:r>
              <a:rPr lang="en-US" sz="2000" dirty="0"/>
              <a:t> prêt </a:t>
            </a:r>
            <a:r>
              <a:rPr lang="en-US" sz="2000" dirty="0" err="1"/>
              <a:t>à</a:t>
            </a:r>
            <a:r>
              <a:rPr lang="en-US" sz="2000" dirty="0"/>
              <a:t> </a:t>
            </a:r>
            <a:r>
              <a:rPr lang="en-US" sz="2000" dirty="0" err="1"/>
              <a:t>chercher</a:t>
            </a:r>
            <a:r>
              <a:rPr lang="en-US" sz="2000" dirty="0"/>
              <a:t> des alternatives?
• </a:t>
            </a:r>
            <a:r>
              <a:rPr lang="en-US" sz="2000" dirty="0" err="1"/>
              <a:t>Savez-vous</a:t>
            </a:r>
            <a:r>
              <a:rPr lang="en-US" sz="2000" dirty="0"/>
              <a:t> comment faire?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1709191767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Climate Box">
      <a:dk1>
        <a:sysClr val="windowText" lastClr="000000"/>
      </a:dk1>
      <a:lt1>
        <a:sysClr val="window" lastClr="FFFFFF"/>
      </a:lt1>
      <a:dk2>
        <a:srgbClr val="281B10"/>
      </a:dk2>
      <a:lt2>
        <a:srgbClr val="FFF9F5"/>
      </a:lt2>
      <a:accent1>
        <a:srgbClr val="89BB13"/>
      </a:accent1>
      <a:accent2>
        <a:srgbClr val="00BEC6"/>
      </a:accent2>
      <a:accent3>
        <a:srgbClr val="464647"/>
      </a:accent3>
      <a:accent4>
        <a:srgbClr val="00BEC6"/>
      </a:accent4>
      <a:accent5>
        <a:srgbClr val="00764D"/>
      </a:accent5>
      <a:accent6>
        <a:srgbClr val="FFCC25"/>
      </a:accent6>
      <a:hlink>
        <a:srgbClr val="89BB13"/>
      </a:hlink>
      <a:folHlink>
        <a:srgbClr val="6257FF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68169438.tgt.Office_48167068_TF78504181_Win32_OJ107391223.potx" id="{ED437543-EBED-4E2E-8CEE-E2D402718ED1}" vid="{82B4EAC5-61B6-41CC-B133-5165E49BA32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173</Words>
  <Application>Microsoft Macintosh PowerPoint</Application>
  <PresentationFormat>Widescreen</PresentationFormat>
  <Paragraphs>12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Avenir Next LT Pro</vt:lpstr>
      <vt:lpstr>Calibri</vt:lpstr>
      <vt:lpstr>Roboto</vt:lpstr>
      <vt:lpstr>Tw Cen MT</vt:lpstr>
      <vt:lpstr>ShapesVTI</vt:lpstr>
      <vt:lpstr>PowerPoint Presentation</vt:lpstr>
      <vt:lpstr>Veuillez regarder les vidéos suivantes : </vt:lpstr>
      <vt:lpstr>Questions de discussion
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CATRO Bulgaria</dc:creator>
  <cp:lastModifiedBy>Ismael Paez Civico</cp:lastModifiedBy>
  <cp:revision>7</cp:revision>
  <dcterms:created xsi:type="dcterms:W3CDTF">2021-07-10T06:14:05Z</dcterms:created>
  <dcterms:modified xsi:type="dcterms:W3CDTF">2022-03-02T16:29:35Z</dcterms:modified>
</cp:coreProperties>
</file>