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3825" r:id="rId2"/>
    <p:sldId id="3844" r:id="rId3"/>
    <p:sldId id="3846" r:id="rId4"/>
    <p:sldId id="3849" r:id="rId5"/>
    <p:sldId id="3850" r:id="rId6"/>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3" d="100"/>
          <a:sy n="113" d="100"/>
        </p:scale>
        <p:origin x="3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5DC20E-1826-48B1-B606-2C18084BF01E}" type="datetimeFigureOut">
              <a:rPr lang="bg-BG" smtClean="0"/>
              <a:t>9.2.2022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F5B4C-B911-4A59-B588-326FB1A8DFA8}" type="slidenum">
              <a:rPr lang="bg-BG" smtClean="0"/>
              <a:t>‹Nr.›</a:t>
            </a:fld>
            <a:endParaRPr lang="bg-BG"/>
          </a:p>
        </p:txBody>
      </p:sp>
    </p:spTree>
    <p:extLst>
      <p:ext uri="{BB962C8B-B14F-4D97-AF65-F5344CB8AC3E}">
        <p14:creationId xmlns:p14="http://schemas.microsoft.com/office/powerpoint/2010/main" val="208261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0C6A29-4676-420C-BBE3-ACC2B80F64D4}"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7300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dirty="0"/>
              <a:t>Self-Assessment </a:t>
            </a:r>
            <a:r>
              <a:rPr lang="de-AT" dirty="0" err="1"/>
              <a:t>of</a:t>
            </a:r>
            <a:r>
              <a:rPr lang="de-AT" dirty="0"/>
              <a:t> the </a:t>
            </a:r>
            <a:r>
              <a:rPr lang="de-AT" dirty="0" err="1"/>
              <a:t>unit</a:t>
            </a:r>
            <a:r>
              <a:rPr lang="de-AT" dirty="0"/>
              <a:t>. </a:t>
            </a:r>
            <a:r>
              <a:rPr lang="de-AT" dirty="0" err="1"/>
              <a:t>Please</a:t>
            </a:r>
            <a:r>
              <a:rPr lang="de-AT" dirty="0"/>
              <a:t> </a:t>
            </a:r>
            <a:r>
              <a:rPr lang="de-AT" dirty="0" err="1"/>
              <a:t>copy</a:t>
            </a:r>
            <a:r>
              <a:rPr lang="de-AT" dirty="0"/>
              <a:t> </a:t>
            </a:r>
            <a:r>
              <a:rPr lang="de-AT" dirty="0" err="1"/>
              <a:t>this</a:t>
            </a:r>
            <a:r>
              <a:rPr lang="de-AT" dirty="0"/>
              <a:t> </a:t>
            </a:r>
            <a:r>
              <a:rPr lang="de-AT" dirty="0" err="1"/>
              <a:t>slide</a:t>
            </a:r>
            <a:r>
              <a:rPr lang="de-AT" dirty="0"/>
              <a:t> </a:t>
            </a:r>
            <a:r>
              <a:rPr lang="de-AT" dirty="0" err="1"/>
              <a:t>for</a:t>
            </a:r>
            <a:r>
              <a:rPr lang="de-AT" dirty="0"/>
              <a:t> all </a:t>
            </a:r>
            <a:r>
              <a:rPr lang="de-AT" dirty="0" err="1"/>
              <a:t>units</a:t>
            </a:r>
            <a:r>
              <a:rPr lang="de-AT" dirty="0"/>
              <a:t> </a:t>
            </a:r>
            <a:r>
              <a:rPr lang="de-AT" dirty="0" err="1"/>
              <a:t>you</a:t>
            </a:r>
            <a:r>
              <a:rPr lang="de-AT" dirty="0"/>
              <a:t> </a:t>
            </a:r>
            <a:r>
              <a:rPr lang="de-AT" dirty="0" err="1"/>
              <a:t>want</a:t>
            </a:r>
            <a:r>
              <a:rPr lang="de-AT" dirty="0"/>
              <a:t> </a:t>
            </a:r>
            <a:r>
              <a:rPr lang="de-AT" dirty="0" err="1"/>
              <a:t>to</a:t>
            </a:r>
            <a:r>
              <a:rPr lang="de-AT" dirty="0"/>
              <a:t> </a:t>
            </a:r>
            <a:r>
              <a:rPr lang="de-AT" dirty="0" err="1"/>
              <a:t>include</a:t>
            </a:r>
            <a:r>
              <a:rPr lang="de-AT" dirty="0"/>
              <a:t> in the </a:t>
            </a:r>
            <a:r>
              <a:rPr lang="de-AT" dirty="0" err="1"/>
              <a:t>module</a:t>
            </a:r>
            <a:r>
              <a:rPr lang="de-AT" dirty="0"/>
              <a:t>.</a:t>
            </a:r>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0C6A29-4676-420C-BBE3-ACC2B80F64D4}"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315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dirty="0"/>
              <a:t>Self-Assessment </a:t>
            </a:r>
            <a:r>
              <a:rPr lang="de-AT" dirty="0" err="1"/>
              <a:t>of</a:t>
            </a:r>
            <a:r>
              <a:rPr lang="de-AT" dirty="0"/>
              <a:t> the </a:t>
            </a:r>
            <a:r>
              <a:rPr lang="de-AT" dirty="0" err="1"/>
              <a:t>unit</a:t>
            </a:r>
            <a:r>
              <a:rPr lang="de-AT" dirty="0"/>
              <a:t>. </a:t>
            </a:r>
            <a:r>
              <a:rPr lang="de-AT" dirty="0" err="1"/>
              <a:t>Please</a:t>
            </a:r>
            <a:r>
              <a:rPr lang="de-AT" dirty="0"/>
              <a:t> </a:t>
            </a:r>
            <a:r>
              <a:rPr lang="de-AT" dirty="0" err="1"/>
              <a:t>copy</a:t>
            </a:r>
            <a:r>
              <a:rPr lang="de-AT" dirty="0"/>
              <a:t> </a:t>
            </a:r>
            <a:r>
              <a:rPr lang="de-AT" dirty="0" err="1"/>
              <a:t>this</a:t>
            </a:r>
            <a:r>
              <a:rPr lang="de-AT" dirty="0"/>
              <a:t> </a:t>
            </a:r>
            <a:r>
              <a:rPr lang="de-AT" dirty="0" err="1"/>
              <a:t>slide</a:t>
            </a:r>
            <a:r>
              <a:rPr lang="de-AT" dirty="0"/>
              <a:t> </a:t>
            </a:r>
            <a:r>
              <a:rPr lang="de-AT" dirty="0" err="1"/>
              <a:t>for</a:t>
            </a:r>
            <a:r>
              <a:rPr lang="de-AT" dirty="0"/>
              <a:t> all </a:t>
            </a:r>
            <a:r>
              <a:rPr lang="de-AT" dirty="0" err="1"/>
              <a:t>units</a:t>
            </a:r>
            <a:r>
              <a:rPr lang="de-AT" dirty="0"/>
              <a:t> </a:t>
            </a:r>
            <a:r>
              <a:rPr lang="de-AT" dirty="0" err="1"/>
              <a:t>you</a:t>
            </a:r>
            <a:r>
              <a:rPr lang="de-AT" dirty="0"/>
              <a:t> </a:t>
            </a:r>
            <a:r>
              <a:rPr lang="de-AT" dirty="0" err="1"/>
              <a:t>want</a:t>
            </a:r>
            <a:r>
              <a:rPr lang="de-AT" dirty="0"/>
              <a:t> </a:t>
            </a:r>
            <a:r>
              <a:rPr lang="de-AT" dirty="0" err="1"/>
              <a:t>to</a:t>
            </a:r>
            <a:r>
              <a:rPr lang="de-AT" dirty="0"/>
              <a:t> </a:t>
            </a:r>
            <a:r>
              <a:rPr lang="de-AT" dirty="0" err="1"/>
              <a:t>include</a:t>
            </a:r>
            <a:r>
              <a:rPr lang="de-AT" dirty="0"/>
              <a:t> in the </a:t>
            </a:r>
            <a:r>
              <a:rPr lang="de-AT" dirty="0" err="1"/>
              <a:t>module</a:t>
            </a:r>
            <a:r>
              <a:rPr lang="de-AT" dirty="0"/>
              <a:t>.</a:t>
            </a:r>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0C6A29-4676-420C-BBE3-ACC2B80F64D4}"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4261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0" name="Freihandform 13">
            <a:extLst>
              <a:ext uri="{FF2B5EF4-FFF2-40B4-BE49-F238E27FC236}">
                <a16:creationId xmlns:a16="http://schemas.microsoft.com/office/drawing/2014/main" id="{FCE00AC6-1AA1-42D9-83DD-4C308C3F9322}"/>
              </a:ext>
            </a:extLst>
          </p:cNvPr>
          <p:cNvSpPr/>
          <p:nvPr userDrawn="1"/>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12" name="Gerader Verbinder 11">
            <a:extLst>
              <a:ext uri="{FF2B5EF4-FFF2-40B4-BE49-F238E27FC236}">
                <a16:creationId xmlns:a16="http://schemas.microsoft.com/office/drawing/2014/main" id="{5319A315-F756-49EC-8181-0EC3F0A37B09}"/>
              </a:ext>
            </a:extLst>
          </p:cNvPr>
          <p:cNvCxnSpPr>
            <a:cxnSpLocks/>
          </p:cNvCxnSpPr>
          <p:nvPr userDrawn="1"/>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4" name="Freihandform: Form 13">
            <a:extLst>
              <a:ext uri="{FF2B5EF4-FFF2-40B4-BE49-F238E27FC236}">
                <a16:creationId xmlns:a16="http://schemas.microsoft.com/office/drawing/2014/main" id="{560F3E26-F530-48F5-983F-9DCFF41D4F39}"/>
              </a:ext>
            </a:extLst>
          </p:cNvPr>
          <p:cNvSpPr/>
          <p:nvPr userDrawn="1"/>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ihandform: Form 15">
            <a:extLst>
              <a:ext uri="{FF2B5EF4-FFF2-40B4-BE49-F238E27FC236}">
                <a16:creationId xmlns:a16="http://schemas.microsoft.com/office/drawing/2014/main" id="{5C97701E-DAF9-4174-AA91-DA203CD27D6A}"/>
              </a:ext>
            </a:extLst>
          </p:cNvPr>
          <p:cNvSpPr/>
          <p:nvPr userDrawn="1"/>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Ellipse 17">
            <a:extLst>
              <a:ext uri="{FF2B5EF4-FFF2-40B4-BE49-F238E27FC236}">
                <a16:creationId xmlns:a16="http://schemas.microsoft.com/office/drawing/2014/main" id="{4F765374-1A4B-41DC-9E75-A95A6C655328}"/>
              </a:ext>
            </a:extLst>
          </p:cNvPr>
          <p:cNvSpPr/>
          <p:nvPr userDrawn="1"/>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Freihandform: Form 19">
            <a:extLst>
              <a:ext uri="{FF2B5EF4-FFF2-40B4-BE49-F238E27FC236}">
                <a16:creationId xmlns:a16="http://schemas.microsoft.com/office/drawing/2014/main" id="{7618DB8E-B14E-42E2-B454-6F4F36A8A9D9}"/>
              </a:ext>
            </a:extLst>
          </p:cNvPr>
          <p:cNvSpPr/>
          <p:nvPr userDrawn="1"/>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Bogen 21">
            <a:extLst>
              <a:ext uri="{FF2B5EF4-FFF2-40B4-BE49-F238E27FC236}">
                <a16:creationId xmlns:a16="http://schemas.microsoft.com/office/drawing/2014/main" id="{97666F55-03F1-4D18-9653-0F360E127A7E}"/>
              </a:ext>
            </a:extLst>
          </p:cNvPr>
          <p:cNvSpPr/>
          <p:nvPr userDrawn="1"/>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84DE1A06-8754-4870-9E44-E39BADAD9845}"/>
              </a:ext>
            </a:extLst>
          </p:cNvPr>
          <p:cNvSpPr>
            <a:spLocks noGrp="1"/>
          </p:cNvSpPr>
          <p:nvPr>
            <p:ph type="ctrTitle" hasCustomPrompt="1"/>
          </p:nvPr>
        </p:nvSpPr>
        <p:spPr>
          <a:xfrm>
            <a:off x="5093208" y="2743200"/>
            <a:ext cx="6592824" cy="2386584"/>
          </a:xfrm>
        </p:spPr>
        <p:txBody>
          <a:bodyPr rtlCol="0" anchor="b"/>
          <a:lstStyle>
            <a:lvl1pPr algn="r">
              <a:defRPr sz="6000">
                <a:solidFill>
                  <a:schemeClr val="bg1"/>
                </a:solidFill>
              </a:defRPr>
            </a:lvl1pPr>
          </a:lstStyle>
          <a:p>
            <a:pPr rtl="0"/>
            <a:r>
              <a:rPr lang="de-DE" noProof="0"/>
              <a:t>Titelmasterformat durch Klicken bearbeiten</a:t>
            </a:r>
          </a:p>
        </p:txBody>
      </p:sp>
      <p:sp>
        <p:nvSpPr>
          <p:cNvPr id="3" name="Untertitel 2">
            <a:extLst>
              <a:ext uri="{FF2B5EF4-FFF2-40B4-BE49-F238E27FC236}">
                <a16:creationId xmlns:a16="http://schemas.microsoft.com/office/drawing/2014/main" id="{3527F020-BBC3-49BB-91C2-5B2CBD64B3C5}"/>
              </a:ext>
            </a:extLst>
          </p:cNvPr>
          <p:cNvSpPr>
            <a:spLocks noGrp="1"/>
          </p:cNvSpPr>
          <p:nvPr>
            <p:ph type="subTitle" idx="1" hasCustomPrompt="1"/>
          </p:nvPr>
        </p:nvSpPr>
        <p:spPr>
          <a:xfrm>
            <a:off x="5093208" y="5221224"/>
            <a:ext cx="6592824" cy="996696"/>
          </a:xfrm>
        </p:spPr>
        <p:txBody>
          <a:bodyPr rtlCol="0"/>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e-DE" noProof="0"/>
              <a:t>Formatvorlage des Untertitelmasters durch Klicken bearbeiten</a:t>
            </a:r>
          </a:p>
        </p:txBody>
      </p:sp>
    </p:spTree>
    <p:extLst>
      <p:ext uri="{BB962C8B-B14F-4D97-AF65-F5344CB8AC3E}">
        <p14:creationId xmlns:p14="http://schemas.microsoft.com/office/powerpoint/2010/main" val="963759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Vergleich 3 Sp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92983E-E761-4429-9203-7FE8B2DB67E4}"/>
              </a:ext>
            </a:extLst>
          </p:cNvPr>
          <p:cNvSpPr>
            <a:spLocks noGrp="1"/>
          </p:cNvSpPr>
          <p:nvPr>
            <p:ph type="title" hasCustomPrompt="1"/>
          </p:nvPr>
        </p:nvSpPr>
        <p:spPr>
          <a:xfrm>
            <a:off x="839788" y="365125"/>
            <a:ext cx="10515600" cy="1325563"/>
          </a:xfrm>
        </p:spPr>
        <p:txBody>
          <a:bodyPr rtlCol="0"/>
          <a:lstStyle/>
          <a:p>
            <a:pPr rtl="0"/>
            <a:r>
              <a:rPr lang="de-DE" noProof="0"/>
              <a:t>Titelmasterformat durch Klicken bearbeiten</a:t>
            </a:r>
          </a:p>
        </p:txBody>
      </p:sp>
      <p:sp>
        <p:nvSpPr>
          <p:cNvPr id="3" name="Textplatzhalter 2">
            <a:extLst>
              <a:ext uri="{FF2B5EF4-FFF2-40B4-BE49-F238E27FC236}">
                <a16:creationId xmlns:a16="http://schemas.microsoft.com/office/drawing/2014/main" id="{B921E9B7-62BE-49BA-AC6B-55250D66277F}"/>
              </a:ext>
            </a:extLst>
          </p:cNvPr>
          <p:cNvSpPr>
            <a:spLocks noGrp="1"/>
          </p:cNvSpPr>
          <p:nvPr>
            <p:ph type="body" idx="1" hasCustomPrompt="1"/>
          </p:nvPr>
        </p:nvSpPr>
        <p:spPr>
          <a:xfrm>
            <a:off x="839788" y="1681163"/>
            <a:ext cx="3291840"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4" name="Inhaltsplatzhalter 3">
            <a:extLst>
              <a:ext uri="{FF2B5EF4-FFF2-40B4-BE49-F238E27FC236}">
                <a16:creationId xmlns:a16="http://schemas.microsoft.com/office/drawing/2014/main" id="{BC41A3FD-B90A-4C31-BD6B-581F9E2E0E5E}"/>
              </a:ext>
            </a:extLst>
          </p:cNvPr>
          <p:cNvSpPr>
            <a:spLocks noGrp="1"/>
          </p:cNvSpPr>
          <p:nvPr>
            <p:ph sz="half" idx="2" hasCustomPrompt="1"/>
          </p:nvPr>
        </p:nvSpPr>
        <p:spPr>
          <a:xfrm>
            <a:off x="839788" y="2505075"/>
            <a:ext cx="3291840" cy="3684588"/>
          </a:xfrm>
        </p:spPr>
        <p:txBody>
          <a:bodyPr rtlCol="0">
            <a:normAutofit/>
          </a:bodyPr>
          <a:lstStyle>
            <a:lvl1pPr>
              <a:defRPr sz="2000"/>
            </a:lvl1pPr>
            <a:lvl2pPr>
              <a:defRPr sz="1800"/>
            </a:lvl2pPr>
            <a:lvl3pPr>
              <a:defRPr sz="1600"/>
            </a:lvl3pPr>
            <a:lvl4pPr>
              <a:defRPr sz="1400"/>
            </a:lvl4pPr>
            <a:lvl5pPr>
              <a:defRPr sz="1400"/>
            </a:lvl5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Textplatzhalter 4">
            <a:extLst>
              <a:ext uri="{FF2B5EF4-FFF2-40B4-BE49-F238E27FC236}">
                <a16:creationId xmlns:a16="http://schemas.microsoft.com/office/drawing/2014/main" id="{060D1D55-B722-4968-B171-AF3B462DDAD8}"/>
              </a:ext>
            </a:extLst>
          </p:cNvPr>
          <p:cNvSpPr>
            <a:spLocks noGrp="1"/>
          </p:cNvSpPr>
          <p:nvPr>
            <p:ph type="body" sz="quarter" idx="3" hasCustomPrompt="1"/>
          </p:nvPr>
        </p:nvSpPr>
        <p:spPr>
          <a:xfrm>
            <a:off x="4453128" y="1681163"/>
            <a:ext cx="3291840"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6" name="Inhaltsplatzhalter 5">
            <a:extLst>
              <a:ext uri="{FF2B5EF4-FFF2-40B4-BE49-F238E27FC236}">
                <a16:creationId xmlns:a16="http://schemas.microsoft.com/office/drawing/2014/main" id="{D71085A8-02C2-4E7F-935E-5AEECBAD19BE}"/>
              </a:ext>
            </a:extLst>
          </p:cNvPr>
          <p:cNvSpPr>
            <a:spLocks noGrp="1"/>
          </p:cNvSpPr>
          <p:nvPr>
            <p:ph sz="quarter" idx="4" hasCustomPrompt="1"/>
          </p:nvPr>
        </p:nvSpPr>
        <p:spPr>
          <a:xfrm>
            <a:off x="4453128" y="2505075"/>
            <a:ext cx="3291840" cy="3684588"/>
          </a:xfrm>
        </p:spPr>
        <p:txBody>
          <a:bodyPr rtlCol="0">
            <a:normAutofit/>
          </a:bodyPr>
          <a:lstStyle>
            <a:lvl1pPr>
              <a:defRPr sz="2000"/>
            </a:lvl1pPr>
            <a:lvl2pPr>
              <a:defRPr sz="1800"/>
            </a:lvl2pPr>
            <a:lvl3pPr>
              <a:defRPr sz="1600"/>
            </a:lvl3pPr>
            <a:lvl4pPr>
              <a:defRPr sz="1400"/>
            </a:lvl4pPr>
            <a:lvl5pPr>
              <a:defRPr sz="1400"/>
            </a:lvl5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10" name="Freihandform: Form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ihandform: Form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platzhalter 4">
            <a:extLst>
              <a:ext uri="{FF2B5EF4-FFF2-40B4-BE49-F238E27FC236}">
                <a16:creationId xmlns:a16="http://schemas.microsoft.com/office/drawing/2014/main" id="{ACF5677B-E56F-4452-ADDC-DA0E20A955EC}"/>
              </a:ext>
            </a:extLst>
          </p:cNvPr>
          <p:cNvSpPr>
            <a:spLocks noGrp="1"/>
          </p:cNvSpPr>
          <p:nvPr>
            <p:ph type="body" sz="quarter" idx="13" hasCustomPrompt="1"/>
          </p:nvPr>
        </p:nvSpPr>
        <p:spPr>
          <a:xfrm>
            <a:off x="8065008" y="1681163"/>
            <a:ext cx="3291840"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13" name="Inhaltsplatzhalter 5">
            <a:extLst>
              <a:ext uri="{FF2B5EF4-FFF2-40B4-BE49-F238E27FC236}">
                <a16:creationId xmlns:a16="http://schemas.microsoft.com/office/drawing/2014/main" id="{865D9C09-AB3B-40EB-B1DA-9C6D72343451}"/>
              </a:ext>
            </a:extLst>
          </p:cNvPr>
          <p:cNvSpPr>
            <a:spLocks noGrp="1"/>
          </p:cNvSpPr>
          <p:nvPr>
            <p:ph sz="quarter" idx="14" hasCustomPrompt="1"/>
          </p:nvPr>
        </p:nvSpPr>
        <p:spPr>
          <a:xfrm>
            <a:off x="8065008" y="2505075"/>
            <a:ext cx="3291840" cy="3684588"/>
          </a:xfrm>
        </p:spPr>
        <p:txBody>
          <a:bodyPr rtlCol="0">
            <a:normAutofit/>
          </a:bodyPr>
          <a:lstStyle>
            <a:lvl1pPr>
              <a:defRPr sz="2000"/>
            </a:lvl1pPr>
            <a:lvl2pPr>
              <a:defRPr sz="1800"/>
            </a:lvl2pPr>
            <a:lvl3pPr>
              <a:defRPr sz="1600"/>
            </a:lvl3pPr>
            <a:lvl4pPr>
              <a:defRPr sz="1400"/>
            </a:lvl4pPr>
            <a:lvl5pPr>
              <a:defRPr sz="1400"/>
            </a:lvl5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Tree>
    <p:extLst>
      <p:ext uri="{BB962C8B-B14F-4D97-AF65-F5344CB8AC3E}">
        <p14:creationId xmlns:p14="http://schemas.microsoft.com/office/powerpoint/2010/main" val="228537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und Inhalt mit 2 mittleren Bildern">
    <p:spTree>
      <p:nvGrpSpPr>
        <p:cNvPr id="1" name=""/>
        <p:cNvGrpSpPr/>
        <p:nvPr/>
      </p:nvGrpSpPr>
      <p:grpSpPr>
        <a:xfrm>
          <a:off x="0" y="0"/>
          <a:ext cx="0" cy="0"/>
          <a:chOff x="0" y="0"/>
          <a:chExt cx="0" cy="0"/>
        </a:xfrm>
      </p:grpSpPr>
      <p:sp>
        <p:nvSpPr>
          <p:cNvPr id="20" name="Bildplatzhalter 19">
            <a:extLst>
              <a:ext uri="{FF2B5EF4-FFF2-40B4-BE49-F238E27FC236}">
                <a16:creationId xmlns:a16="http://schemas.microsoft.com/office/drawing/2014/main" id="{FAA9DFF3-1B49-48A9-BF8A-57DD7D07CFAF}"/>
              </a:ext>
            </a:extLst>
          </p:cNvPr>
          <p:cNvSpPr>
            <a:spLocks noGrp="1"/>
          </p:cNvSpPr>
          <p:nvPr>
            <p:ph type="pic" sz="quarter" idx="14"/>
          </p:nvPr>
        </p:nvSpPr>
        <p:spPr>
          <a:xfrm>
            <a:off x="7901259" y="2727729"/>
            <a:ext cx="4290740" cy="4130271"/>
          </a:xfrm>
          <a:custGeom>
            <a:avLst/>
            <a:gdLst>
              <a:gd name="connsiteX0" fmla="*/ 2503809 w 4290740"/>
              <a:gd name="connsiteY0" fmla="*/ 0 h 4130271"/>
              <a:gd name="connsiteX1" fmla="*/ 4198398 w 4290740"/>
              <a:gd name="connsiteY1" fmla="*/ 660580 h 4130271"/>
              <a:gd name="connsiteX2" fmla="*/ 4290740 w 4290740"/>
              <a:gd name="connsiteY2" fmla="*/ 751285 h 4130271"/>
              <a:gd name="connsiteX3" fmla="*/ 4290740 w 4290740"/>
              <a:gd name="connsiteY3" fmla="*/ 4130271 h 4130271"/>
              <a:gd name="connsiteX4" fmla="*/ 604508 w 4290740"/>
              <a:gd name="connsiteY4" fmla="*/ 4130271 h 4130271"/>
              <a:gd name="connsiteX5" fmla="*/ 461940 w 4290740"/>
              <a:gd name="connsiteY5" fmla="*/ 3953232 h 4130271"/>
              <a:gd name="connsiteX6" fmla="*/ 0 w 4290740"/>
              <a:gd name="connsiteY6" fmla="*/ 2503809 h 4130271"/>
              <a:gd name="connsiteX7" fmla="*/ 2503809 w 4290740"/>
              <a:gd name="connsiteY7" fmla="*/ 0 h 4130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0740" h="4130271">
                <a:moveTo>
                  <a:pt x="2503809" y="0"/>
                </a:moveTo>
                <a:cubicBezTo>
                  <a:pt x="3157405" y="0"/>
                  <a:pt x="3752509" y="250434"/>
                  <a:pt x="4198398" y="660580"/>
                </a:cubicBezTo>
                <a:lnTo>
                  <a:pt x="4290740" y="751285"/>
                </a:lnTo>
                <a:lnTo>
                  <a:pt x="4290740" y="4130271"/>
                </a:lnTo>
                <a:lnTo>
                  <a:pt x="604508" y="4130271"/>
                </a:lnTo>
                <a:lnTo>
                  <a:pt x="461940" y="3953232"/>
                </a:lnTo>
                <a:cubicBezTo>
                  <a:pt x="171051" y="3544183"/>
                  <a:pt x="0" y="3043971"/>
                  <a:pt x="0" y="2503809"/>
                </a:cubicBezTo>
                <a:cubicBezTo>
                  <a:pt x="0" y="1120992"/>
                  <a:pt x="1120992" y="0"/>
                  <a:pt x="2503809" y="0"/>
                </a:cubicBezTo>
                <a:close/>
              </a:path>
            </a:pathLst>
          </a:custGeom>
        </p:spPr>
        <p:txBody>
          <a:bodyPr wrap="square" rtlCol="0" anchor="ctr">
            <a:noAutofit/>
          </a:bodyPr>
          <a:lstStyle>
            <a:lvl1pPr algn="ctr">
              <a:buNone/>
              <a:defRPr sz="1800"/>
            </a:lvl1pPr>
          </a:lstStyle>
          <a:p>
            <a:pPr rtl="0"/>
            <a:r>
              <a:rPr lang="de-DE" noProof="0"/>
              <a:t>Bild durch Klicken auf Symbol hinzufügen</a:t>
            </a:r>
          </a:p>
        </p:txBody>
      </p:sp>
      <p:sp>
        <p:nvSpPr>
          <p:cNvPr id="21" name="Bildplatzhalter 20">
            <a:extLst>
              <a:ext uri="{FF2B5EF4-FFF2-40B4-BE49-F238E27FC236}">
                <a16:creationId xmlns:a16="http://schemas.microsoft.com/office/drawing/2014/main" id="{5CFEFC13-B998-4A6F-A7ED-411E266D288C}"/>
              </a:ext>
            </a:extLst>
          </p:cNvPr>
          <p:cNvSpPr>
            <a:spLocks noGrp="1"/>
          </p:cNvSpPr>
          <p:nvPr>
            <p:ph type="pic" sz="quarter" idx="13"/>
          </p:nvPr>
        </p:nvSpPr>
        <p:spPr>
          <a:xfrm>
            <a:off x="6261609" y="0"/>
            <a:ext cx="3519311" cy="3007909"/>
          </a:xfrm>
          <a:custGeom>
            <a:avLst/>
            <a:gdLst>
              <a:gd name="connsiteX0" fmla="*/ 519779 w 3519311"/>
              <a:gd name="connsiteY0" fmla="*/ 0 h 3007909"/>
              <a:gd name="connsiteX1" fmla="*/ 2999531 w 3519311"/>
              <a:gd name="connsiteY1" fmla="*/ 0 h 3007909"/>
              <a:gd name="connsiteX2" fmla="*/ 3003920 w 3519311"/>
              <a:gd name="connsiteY2" fmla="*/ 3989 h 3007909"/>
              <a:gd name="connsiteX3" fmla="*/ 3519311 w 3519311"/>
              <a:gd name="connsiteY3" fmla="*/ 1248253 h 3007909"/>
              <a:gd name="connsiteX4" fmla="*/ 1759655 w 3519311"/>
              <a:gd name="connsiteY4" fmla="*/ 3007909 h 3007909"/>
              <a:gd name="connsiteX5" fmla="*/ 9084 w 3519311"/>
              <a:gd name="connsiteY5" fmla="*/ 1428168 h 3007909"/>
              <a:gd name="connsiteX6" fmla="*/ 0 w 3519311"/>
              <a:gd name="connsiteY6" fmla="*/ 1248273 h 3007909"/>
              <a:gd name="connsiteX7" fmla="*/ 0 w 3519311"/>
              <a:gd name="connsiteY7" fmla="*/ 1248233 h 3007909"/>
              <a:gd name="connsiteX8" fmla="*/ 9084 w 3519311"/>
              <a:gd name="connsiteY8" fmla="*/ 1068339 h 3007909"/>
              <a:gd name="connsiteX9" fmla="*/ 515391 w 3519311"/>
              <a:gd name="connsiteY9" fmla="*/ 3989 h 300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9311" h="3007909">
                <a:moveTo>
                  <a:pt x="519779" y="0"/>
                </a:moveTo>
                <a:lnTo>
                  <a:pt x="2999531" y="0"/>
                </a:lnTo>
                <a:lnTo>
                  <a:pt x="3003920" y="3989"/>
                </a:lnTo>
                <a:cubicBezTo>
                  <a:pt x="3322355" y="322424"/>
                  <a:pt x="3519311" y="762338"/>
                  <a:pt x="3519311" y="1248253"/>
                </a:cubicBezTo>
                <a:cubicBezTo>
                  <a:pt x="3519311" y="2220084"/>
                  <a:pt x="2731486" y="3007909"/>
                  <a:pt x="1759655" y="3007909"/>
                </a:cubicBezTo>
                <a:cubicBezTo>
                  <a:pt x="848565" y="3007909"/>
                  <a:pt x="99196" y="2315485"/>
                  <a:pt x="9084" y="1428168"/>
                </a:cubicBezTo>
                <a:lnTo>
                  <a:pt x="0" y="1248273"/>
                </a:lnTo>
                <a:lnTo>
                  <a:pt x="0" y="1248233"/>
                </a:lnTo>
                <a:lnTo>
                  <a:pt x="9084" y="1068339"/>
                </a:lnTo>
                <a:cubicBezTo>
                  <a:pt x="51137" y="654258"/>
                  <a:pt x="236761" y="282620"/>
                  <a:pt x="515391" y="3989"/>
                </a:cubicBezTo>
                <a:close/>
              </a:path>
            </a:pathLst>
          </a:custGeom>
        </p:spPr>
        <p:txBody>
          <a:bodyPr wrap="square" rtlCol="0" anchor="ctr">
            <a:noAutofit/>
          </a:bodyPr>
          <a:lstStyle>
            <a:lvl1pPr algn="ctr">
              <a:buNone/>
              <a:defRPr sz="1800"/>
            </a:lvl1pPr>
          </a:lstStyle>
          <a:p>
            <a:pPr rtl="0"/>
            <a:r>
              <a:rPr lang="de-DE" noProof="0"/>
              <a:t>Bild durch Klicken auf Symbol hinzufügen</a:t>
            </a:r>
          </a:p>
        </p:txBody>
      </p:sp>
      <p:sp>
        <p:nvSpPr>
          <p:cNvPr id="10" name="Ellipse 9">
            <a:extLst>
              <a:ext uri="{FF2B5EF4-FFF2-40B4-BE49-F238E27FC236}">
                <a16:creationId xmlns:a16="http://schemas.microsoft.com/office/drawing/2014/main" id="{B7BFFB5A-A05C-4B0C-905C-5884361304B2}"/>
              </a:ext>
            </a:extLst>
          </p:cNvPr>
          <p:cNvSpPr/>
          <p:nvPr userDrawn="1"/>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Bogen 11">
            <a:extLst>
              <a:ext uri="{FF2B5EF4-FFF2-40B4-BE49-F238E27FC236}">
                <a16:creationId xmlns:a16="http://schemas.microsoft.com/office/drawing/2014/main" id="{9F33AC6C-4807-4785-AE9F-84BFEEDA9F7E}"/>
              </a:ext>
            </a:extLst>
          </p:cNvPr>
          <p:cNvSpPr/>
          <p:nvPr userDrawn="1"/>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0E11BF3-02E8-4EB7-818E-652B82CF2C9D}"/>
              </a:ext>
            </a:extLst>
          </p:cNvPr>
          <p:cNvSpPr>
            <a:spLocks noGrp="1"/>
          </p:cNvSpPr>
          <p:nvPr>
            <p:ph type="title" hasCustomPrompt="1"/>
          </p:nvPr>
        </p:nvSpPr>
        <p:spPr>
          <a:xfrm>
            <a:off x="841248" y="365760"/>
            <a:ext cx="5120640" cy="1325880"/>
          </a:xfrm>
        </p:spPr>
        <p:txBody>
          <a:bodyPr rtlCol="0"/>
          <a:lstStyle/>
          <a:p>
            <a:pPr rtl="0"/>
            <a:r>
              <a:rPr lang="de-DE" noProof="0"/>
              <a:t>Titelmasterformat durch Klicken bearbeiten</a:t>
            </a:r>
          </a:p>
        </p:txBody>
      </p:sp>
      <p:sp>
        <p:nvSpPr>
          <p:cNvPr id="11" name="Bildplatzhalter 20">
            <a:extLst>
              <a:ext uri="{FF2B5EF4-FFF2-40B4-BE49-F238E27FC236}">
                <a16:creationId xmlns:a16="http://schemas.microsoft.com/office/drawing/2014/main" id="{396C28D8-D71B-4124-9623-4D2F010BF2C4}"/>
              </a:ext>
            </a:extLst>
          </p:cNvPr>
          <p:cNvSpPr>
            <a:spLocks noGrp="1"/>
          </p:cNvSpPr>
          <p:nvPr>
            <p:ph type="pic" sz="quarter" idx="15"/>
          </p:nvPr>
        </p:nvSpPr>
        <p:spPr>
          <a:xfrm>
            <a:off x="823943" y="2162255"/>
            <a:ext cx="5593185" cy="4354747"/>
          </a:xfrm>
          <a:custGeom>
            <a:avLst/>
            <a:gdLst>
              <a:gd name="connsiteX0" fmla="*/ 1548404 w 3096807"/>
              <a:gd name="connsiteY0" fmla="*/ 0 h 3096807"/>
              <a:gd name="connsiteX1" fmla="*/ 3096807 w 3096807"/>
              <a:gd name="connsiteY1" fmla="*/ 1548404 h 3096807"/>
              <a:gd name="connsiteX2" fmla="*/ 1548404 w 3096807"/>
              <a:gd name="connsiteY2" fmla="*/ 3096807 h 3096807"/>
              <a:gd name="connsiteX3" fmla="*/ 0 w 3096807"/>
              <a:gd name="connsiteY3" fmla="*/ 1548404 h 3096807"/>
              <a:gd name="connsiteX4" fmla="*/ 1548404 w 3096807"/>
              <a:gd name="connsiteY4" fmla="*/ 0 h 3096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807" h="3096807">
                <a:moveTo>
                  <a:pt x="1548404" y="0"/>
                </a:moveTo>
                <a:cubicBezTo>
                  <a:pt x="2403564" y="0"/>
                  <a:pt x="3096807" y="693243"/>
                  <a:pt x="3096807" y="1548404"/>
                </a:cubicBezTo>
                <a:cubicBezTo>
                  <a:pt x="3096807" y="2403564"/>
                  <a:pt x="2403564" y="3096807"/>
                  <a:pt x="1548404" y="3096807"/>
                </a:cubicBezTo>
                <a:cubicBezTo>
                  <a:pt x="693243" y="3096807"/>
                  <a:pt x="0" y="2403564"/>
                  <a:pt x="0" y="1548404"/>
                </a:cubicBezTo>
                <a:cubicBezTo>
                  <a:pt x="0" y="693243"/>
                  <a:pt x="693243" y="0"/>
                  <a:pt x="1548404" y="0"/>
                </a:cubicBezTo>
                <a:close/>
              </a:path>
            </a:pathLst>
          </a:custGeom>
        </p:spPr>
        <p:txBody>
          <a:bodyPr wrap="square" rtlCol="0" anchor="ctr">
            <a:noAutofit/>
          </a:bodyPr>
          <a:lstStyle>
            <a:lvl1pPr algn="ctr">
              <a:buNone/>
              <a:defRPr sz="1800"/>
            </a:lvl1pPr>
          </a:lstStyle>
          <a:p>
            <a:pPr rtl="0"/>
            <a:r>
              <a:rPr lang="de-DE" noProof="0"/>
              <a:t>Bild durch Klicken auf Symbol hinzufügen</a:t>
            </a:r>
          </a:p>
        </p:txBody>
      </p:sp>
      <p:sp>
        <p:nvSpPr>
          <p:cNvPr id="13" name="Bogen 12">
            <a:extLst>
              <a:ext uri="{FF2B5EF4-FFF2-40B4-BE49-F238E27FC236}">
                <a16:creationId xmlns:a16="http://schemas.microsoft.com/office/drawing/2014/main" id="{3E4930E2-E690-4E5E-9C85-EA73F2EC8B19}"/>
              </a:ext>
            </a:extLst>
          </p:cNvPr>
          <p:cNvSpPr/>
          <p:nvPr userDrawn="1"/>
        </p:nvSpPr>
        <p:spPr>
          <a:xfrm rot="9854398" flipV="1">
            <a:off x="585549" y="2194586"/>
            <a:ext cx="3993801" cy="4092585"/>
          </a:xfrm>
          <a:prstGeom prst="arc">
            <a:avLst>
              <a:gd name="adj1" fmla="val 16332055"/>
              <a:gd name="adj2" fmla="val 20093138"/>
            </a:avLst>
          </a:prstGeom>
          <a:ln w="127000" cap="rnd">
            <a:solidFill>
              <a:srgbClr val="02734A"/>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6535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bschluss">
    <p:spTree>
      <p:nvGrpSpPr>
        <p:cNvPr id="1" name=""/>
        <p:cNvGrpSpPr/>
        <p:nvPr/>
      </p:nvGrpSpPr>
      <p:grpSpPr>
        <a:xfrm>
          <a:off x="0" y="0"/>
          <a:ext cx="0" cy="0"/>
          <a:chOff x="0" y="0"/>
          <a:chExt cx="0" cy="0"/>
        </a:xfrm>
      </p:grpSpPr>
      <p:sp>
        <p:nvSpPr>
          <p:cNvPr id="10" name="Ellipse 9">
            <a:extLst>
              <a:ext uri="{FF2B5EF4-FFF2-40B4-BE49-F238E27FC236}">
                <a16:creationId xmlns:a16="http://schemas.microsoft.com/office/drawing/2014/main" id="{2642EAF0-DE94-4F90-82E3-6F316AA8353A}"/>
              </a:ext>
            </a:extLst>
          </p:cNvPr>
          <p:cNvSpPr/>
          <p:nvPr userDrawn="1"/>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ihandform: Form 11">
            <a:extLst>
              <a:ext uri="{FF2B5EF4-FFF2-40B4-BE49-F238E27FC236}">
                <a16:creationId xmlns:a16="http://schemas.microsoft.com/office/drawing/2014/main" id="{D22D7888-22FA-4AA1-9BA4-CC61D6643D47}"/>
              </a:ext>
            </a:extLst>
          </p:cNvPr>
          <p:cNvSpPr/>
          <p:nvPr userDrawn="1"/>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ihandform: Form 13">
            <a:extLst>
              <a:ext uri="{FF2B5EF4-FFF2-40B4-BE49-F238E27FC236}">
                <a16:creationId xmlns:a16="http://schemas.microsoft.com/office/drawing/2014/main" id="{EBB6E464-8999-4773-A1F2-E6CAA990E572}"/>
              </a:ext>
            </a:extLst>
          </p:cNvPr>
          <p:cNvSpPr/>
          <p:nvPr userDrawn="1"/>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ihandform: Form 15">
            <a:extLst>
              <a:ext uri="{FF2B5EF4-FFF2-40B4-BE49-F238E27FC236}">
                <a16:creationId xmlns:a16="http://schemas.microsoft.com/office/drawing/2014/main" id="{CE9CE183-B21E-41EB-A082-DF9C3AD659D5}"/>
              </a:ext>
            </a:extLst>
          </p:cNvPr>
          <p:cNvSpPr/>
          <p:nvPr userDrawn="1"/>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ihandform: Form 17">
            <a:extLst>
              <a:ext uri="{FF2B5EF4-FFF2-40B4-BE49-F238E27FC236}">
                <a16:creationId xmlns:a16="http://schemas.microsoft.com/office/drawing/2014/main" id="{1EA14BE8-FDD0-4434-9C3E-BFF78C22D9E3}"/>
              </a:ext>
            </a:extLst>
          </p:cNvPr>
          <p:cNvSpPr/>
          <p:nvPr userDrawn="1"/>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ihandform: Form 19">
            <a:extLst>
              <a:ext uri="{FF2B5EF4-FFF2-40B4-BE49-F238E27FC236}">
                <a16:creationId xmlns:a16="http://schemas.microsoft.com/office/drawing/2014/main" id="{5C76330B-4C5E-463F-921A-D91F1F1F6049}"/>
              </a:ext>
            </a:extLst>
          </p:cNvPr>
          <p:cNvSpPr/>
          <p:nvPr userDrawn="1"/>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ihandform: Form 21">
            <a:extLst>
              <a:ext uri="{FF2B5EF4-FFF2-40B4-BE49-F238E27FC236}">
                <a16:creationId xmlns:a16="http://schemas.microsoft.com/office/drawing/2014/main" id="{E494E364-7EA8-4D92-915D-75D1A3A67C07}"/>
              </a:ext>
            </a:extLst>
          </p:cNvPr>
          <p:cNvSpPr/>
          <p:nvPr userDrawn="1"/>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0E11BF3-02E8-4EB7-818E-652B82CF2C9D}"/>
              </a:ext>
            </a:extLst>
          </p:cNvPr>
          <p:cNvSpPr>
            <a:spLocks noGrp="1"/>
          </p:cNvSpPr>
          <p:nvPr>
            <p:ph type="title" hasCustomPrompt="1"/>
          </p:nvPr>
        </p:nvSpPr>
        <p:spPr>
          <a:xfrm>
            <a:off x="1389888" y="1234440"/>
            <a:ext cx="3236976" cy="4069080"/>
          </a:xfrm>
        </p:spPr>
        <p:txBody>
          <a:bodyPr rtlCol="0"/>
          <a:lstStyle>
            <a:lvl1pPr algn="ctr">
              <a:defRPr>
                <a:solidFill>
                  <a:schemeClr val="bg1"/>
                </a:solidFill>
              </a:defRPr>
            </a:lvl1pPr>
          </a:lstStyle>
          <a:p>
            <a:pPr rtl="0"/>
            <a:r>
              <a:rPr lang="de-DE" noProof="0"/>
              <a:t>Titelmasterformat durch Klicken bearbeiten</a:t>
            </a:r>
          </a:p>
        </p:txBody>
      </p:sp>
      <p:sp>
        <p:nvSpPr>
          <p:cNvPr id="8" name="Inhaltsplatzhalter 2">
            <a:extLst>
              <a:ext uri="{FF2B5EF4-FFF2-40B4-BE49-F238E27FC236}">
                <a16:creationId xmlns:a16="http://schemas.microsoft.com/office/drawing/2014/main" id="{4753B078-30BA-4AB9-A020-EE8D9404B69E}"/>
              </a:ext>
            </a:extLst>
          </p:cNvPr>
          <p:cNvSpPr>
            <a:spLocks noGrp="1"/>
          </p:cNvSpPr>
          <p:nvPr>
            <p:ph idx="1" hasCustomPrompt="1"/>
          </p:nvPr>
        </p:nvSpPr>
        <p:spPr>
          <a:xfrm>
            <a:off x="6665976" y="2551176"/>
            <a:ext cx="4709160" cy="1755648"/>
          </a:xfrm>
        </p:spPr>
        <p:txBody>
          <a:bodyPr rtlCol="0"/>
          <a:lstStyle>
            <a:lvl1pPr marL="0" indent="0">
              <a:buNone/>
              <a:defRPr sz="2400"/>
            </a:lvl1pPr>
            <a:lvl2pPr marL="228600">
              <a:defRPr sz="1800"/>
            </a:lvl2pPr>
            <a:lvl3pPr marL="457200">
              <a:defRPr sz="1800"/>
            </a:lvl3pPr>
          </a:lstStyle>
          <a:p>
            <a:pPr lvl="0" rtl="0"/>
            <a:r>
              <a:rPr lang="de-DE" noProof="0"/>
              <a:t>Textmasterformate durch Klicken bearbeiten</a:t>
            </a:r>
          </a:p>
          <a:p>
            <a:pPr lvl="1" rtl="0"/>
            <a:r>
              <a:rPr lang="de-DE" noProof="0"/>
              <a:t>Zweite Ebene</a:t>
            </a:r>
          </a:p>
          <a:p>
            <a:pPr lvl="2" rtl="0"/>
            <a:r>
              <a:rPr lang="de-DE" noProof="0"/>
              <a:t>Dritte Ebene</a:t>
            </a:r>
          </a:p>
        </p:txBody>
      </p:sp>
    </p:spTree>
    <p:extLst>
      <p:ext uri="{BB962C8B-B14F-4D97-AF65-F5344CB8AC3E}">
        <p14:creationId xmlns:p14="http://schemas.microsoft.com/office/powerpoint/2010/main" val="1945849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Freihandform: Form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ihandform: Form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71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5" name="Freihandform: Form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ihandform: Form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el 6">
            <a:extLst>
              <a:ext uri="{FF2B5EF4-FFF2-40B4-BE49-F238E27FC236}">
                <a16:creationId xmlns:a16="http://schemas.microsoft.com/office/drawing/2014/main" id="{C9A1C714-6A0E-456D-A2E2-6288C0EA077B}"/>
              </a:ext>
            </a:extLst>
          </p:cNvPr>
          <p:cNvSpPr>
            <a:spLocks noGrp="1"/>
          </p:cNvSpPr>
          <p:nvPr>
            <p:ph type="title" hasCustomPrompt="1"/>
          </p:nvPr>
        </p:nvSpPr>
        <p:spPr/>
        <p:txBody>
          <a:bodyPr rtlCol="0"/>
          <a:lstStyle/>
          <a:p>
            <a:pPr rtl="0"/>
            <a:r>
              <a:rPr lang="de-DE" noProof="0"/>
              <a:t>Titelmasterformat durch Klicken bearbeiten</a:t>
            </a:r>
          </a:p>
        </p:txBody>
      </p:sp>
    </p:spTree>
    <p:extLst>
      <p:ext uri="{BB962C8B-B14F-4D97-AF65-F5344CB8AC3E}">
        <p14:creationId xmlns:p14="http://schemas.microsoft.com/office/powerpoint/2010/main" val="3565142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FFC812-4DB6-4F98-9404-29C191D3BAD7}"/>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de-DE" noProof="0"/>
              <a:t>Titelmasterformat durch Klicken bearbeiten</a:t>
            </a:r>
          </a:p>
        </p:txBody>
      </p:sp>
      <p:sp>
        <p:nvSpPr>
          <p:cNvPr id="3" name="Inhaltsplatzhalter 2">
            <a:extLst>
              <a:ext uri="{FF2B5EF4-FFF2-40B4-BE49-F238E27FC236}">
                <a16:creationId xmlns:a16="http://schemas.microsoft.com/office/drawing/2014/main" id="{92F0855E-0CD6-47DD-B648-4C84C783D784}"/>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4" name="Textplatzhalter 3">
            <a:extLst>
              <a:ext uri="{FF2B5EF4-FFF2-40B4-BE49-F238E27FC236}">
                <a16:creationId xmlns:a16="http://schemas.microsoft.com/office/drawing/2014/main" id="{ED50082B-17D7-4D61-8AEB-81517D85D253}"/>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e-DE" noProof="0"/>
              <a:t>Textmasterformat durch Klicken bearbeiten</a:t>
            </a:r>
          </a:p>
        </p:txBody>
      </p:sp>
      <p:sp>
        <p:nvSpPr>
          <p:cNvPr id="8" name="Freihandform: Form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ihandform: Form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6334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1D7521-E43D-41D1-B458-26B20DC6DDD8}"/>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de-DE" noProof="0"/>
              <a:t>Titelmasterformat durch Klicken bearbeiten</a:t>
            </a:r>
          </a:p>
        </p:txBody>
      </p:sp>
      <p:sp>
        <p:nvSpPr>
          <p:cNvPr id="3" name="Bildplatzhalter 2">
            <a:extLst>
              <a:ext uri="{FF2B5EF4-FFF2-40B4-BE49-F238E27FC236}">
                <a16:creationId xmlns:a16="http://schemas.microsoft.com/office/drawing/2014/main" id="{A2472CF2-2653-4B98-A416-D7A0A860ECE0}"/>
              </a:ext>
            </a:extLst>
          </p:cNvPr>
          <p:cNvSpPr>
            <a:spLocks noGrp="1"/>
          </p:cNvSpPr>
          <p:nvPr>
            <p:ph type="pic" idx="1" hasCustomPrompt="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e-DE" noProof="0"/>
              <a:t>Klicken Sie, um ein Bild hinzuzufügen.</a:t>
            </a:r>
          </a:p>
        </p:txBody>
      </p:sp>
      <p:sp>
        <p:nvSpPr>
          <p:cNvPr id="4" name="Textplatzhalter 3">
            <a:extLst>
              <a:ext uri="{FF2B5EF4-FFF2-40B4-BE49-F238E27FC236}">
                <a16:creationId xmlns:a16="http://schemas.microsoft.com/office/drawing/2014/main" id="{A6EF87F5-0B10-4AC7-9599-F088C5E796D7}"/>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e-DE" noProof="0"/>
              <a:t>Textmasterformat durch Klicken bearbeiten</a:t>
            </a:r>
          </a:p>
        </p:txBody>
      </p:sp>
      <p:sp>
        <p:nvSpPr>
          <p:cNvPr id="8" name="Freihandform: Form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ihandform: Form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3355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10" name="Ellipse 9">
            <a:extLst>
              <a:ext uri="{FF2B5EF4-FFF2-40B4-BE49-F238E27FC236}">
                <a16:creationId xmlns:a16="http://schemas.microsoft.com/office/drawing/2014/main" id="{AFA665D7-34D0-4262-B345-9B1A1BA8DA17}"/>
              </a:ext>
            </a:extLst>
          </p:cNvPr>
          <p:cNvSpPr/>
          <p:nvPr userDrawn="1"/>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gen 11">
            <a:extLst>
              <a:ext uri="{FF2B5EF4-FFF2-40B4-BE49-F238E27FC236}">
                <a16:creationId xmlns:a16="http://schemas.microsoft.com/office/drawing/2014/main" id="{39ECC553-79E5-4B14-89C9-4DAD2B1021B1}"/>
              </a:ext>
            </a:extLst>
          </p:cNvPr>
          <p:cNvSpPr/>
          <p:nvPr userDrawn="1"/>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Ellipse 13">
            <a:extLst>
              <a:ext uri="{FF2B5EF4-FFF2-40B4-BE49-F238E27FC236}">
                <a16:creationId xmlns:a16="http://schemas.microsoft.com/office/drawing/2014/main" id="{55797934-7E2B-4F94-89C4-0279413FF821}"/>
              </a:ext>
            </a:extLst>
          </p:cNvPr>
          <p:cNvSpPr/>
          <p:nvPr userDrawn="1"/>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Ellipse 3">
            <a:extLst>
              <a:ext uri="{FF2B5EF4-FFF2-40B4-BE49-F238E27FC236}">
                <a16:creationId xmlns:a16="http://schemas.microsoft.com/office/drawing/2014/main" id="{FDBCA752-FEBD-4075-88C1-FB03591E7459}"/>
              </a:ext>
            </a:extLst>
          </p:cNvPr>
          <p:cNvSpPr/>
          <p:nvPr userDrawn="1"/>
        </p:nvSpPr>
        <p:spPr>
          <a:xfrm>
            <a:off x="316702" y="395780"/>
            <a:ext cx="1749116" cy="1749116"/>
          </a:xfrm>
          <a:prstGeom prst="ellipse">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de-AT"/>
          </a:p>
        </p:txBody>
      </p:sp>
      <p:sp>
        <p:nvSpPr>
          <p:cNvPr id="3" name="Inhaltsplatzhalter 2">
            <a:extLst>
              <a:ext uri="{FF2B5EF4-FFF2-40B4-BE49-F238E27FC236}">
                <a16:creationId xmlns:a16="http://schemas.microsoft.com/office/drawing/2014/main" id="{0A47AF11-F208-4FDA-9E19-D6CA3472134E}"/>
              </a:ext>
            </a:extLst>
          </p:cNvPr>
          <p:cNvSpPr>
            <a:spLocks noGrp="1"/>
          </p:cNvSpPr>
          <p:nvPr>
            <p:ph idx="1" hasCustomPrompt="1"/>
          </p:nvPr>
        </p:nvSpPr>
        <p:spPr>
          <a:xfrm>
            <a:off x="5788152" y="1527048"/>
            <a:ext cx="5111496" cy="3931920"/>
          </a:xfrm>
        </p:spPr>
        <p:txBody>
          <a:bodyPr rtlCol="0" anchor="ctr"/>
          <a:lstStyle>
            <a:lvl1pPr marL="0" indent="0">
              <a:buNone/>
              <a:defRPr/>
            </a:lvl1pPr>
            <a:lvl2pPr marL="228600">
              <a:defRPr/>
            </a:lvl2pPr>
            <a:lvl3pPr marL="457200">
              <a:defRPr/>
            </a:lvl3pPr>
            <a:lvl4pPr>
              <a:buNone/>
              <a:defRPr/>
            </a:lvl4pPr>
          </a:lstStyle>
          <a:p>
            <a:pPr lvl="0" rtl="0"/>
            <a:r>
              <a:rPr lang="de-DE" noProof="0"/>
              <a:t>Textmasterformate durch Klicken bearbeiten</a:t>
            </a:r>
          </a:p>
          <a:p>
            <a:pPr lvl="1" rtl="0"/>
            <a:r>
              <a:rPr lang="de-DE" noProof="0"/>
              <a:t>Zweite Ebene</a:t>
            </a:r>
          </a:p>
          <a:p>
            <a:pPr lvl="2" rtl="0"/>
            <a:r>
              <a:rPr lang="de-DE" noProof="0"/>
              <a:t>Dritte Ebene</a:t>
            </a:r>
          </a:p>
        </p:txBody>
      </p:sp>
      <p:sp>
        <p:nvSpPr>
          <p:cNvPr id="2" name="Titel 1">
            <a:extLst>
              <a:ext uri="{FF2B5EF4-FFF2-40B4-BE49-F238E27FC236}">
                <a16:creationId xmlns:a16="http://schemas.microsoft.com/office/drawing/2014/main" id="{249FF209-11EE-4A3F-9685-A155FECD0DC8}"/>
              </a:ext>
            </a:extLst>
          </p:cNvPr>
          <p:cNvSpPr>
            <a:spLocks noGrp="1"/>
          </p:cNvSpPr>
          <p:nvPr>
            <p:ph type="title" hasCustomPrompt="1"/>
          </p:nvPr>
        </p:nvSpPr>
        <p:spPr>
          <a:xfrm>
            <a:off x="1170432" y="1399032"/>
            <a:ext cx="3236976" cy="4069080"/>
          </a:xfrm>
        </p:spPr>
        <p:txBody>
          <a:bodyPr rtlCol="0"/>
          <a:lstStyle>
            <a:lvl1pPr algn="ctr">
              <a:defRPr>
                <a:solidFill>
                  <a:schemeClr val="bg1"/>
                </a:solidFill>
              </a:defRPr>
            </a:lvl1pPr>
          </a:lstStyle>
          <a:p>
            <a:pPr rtl="0"/>
            <a:r>
              <a:rPr lang="de-DE" noProof="0"/>
              <a:t>Titelmasterformat durch Klicken bearbeiten</a:t>
            </a:r>
          </a:p>
        </p:txBody>
      </p:sp>
      <p:sp>
        <p:nvSpPr>
          <p:cNvPr id="8" name="Freihandform: Form 7">
            <a:extLst>
              <a:ext uri="{FF2B5EF4-FFF2-40B4-BE49-F238E27FC236}">
                <a16:creationId xmlns:a16="http://schemas.microsoft.com/office/drawing/2014/main" id="{2131CF70-8475-415A-8C75-08712F8514B5}"/>
              </a:ext>
            </a:extLst>
          </p:cNvPr>
          <p:cNvSpPr/>
          <p:nvPr userDrawn="1"/>
        </p:nvSpPr>
        <p:spPr>
          <a:xfrm rot="16200000" flipH="1">
            <a:off x="9800841" y="5392013"/>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ln>
            <a:noFill/>
          </a:ln>
        </p:spPr>
        <p:style>
          <a:lnRef idx="3">
            <a:schemeClr val="lt1"/>
          </a:lnRef>
          <a:fillRef idx="1">
            <a:schemeClr val="accent1"/>
          </a:fillRef>
          <a:effectRef idx="1">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6133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2 kleine Bilder">
    <p:spTree>
      <p:nvGrpSpPr>
        <p:cNvPr id="1" name=""/>
        <p:cNvGrpSpPr/>
        <p:nvPr/>
      </p:nvGrpSpPr>
      <p:grpSpPr>
        <a:xfrm>
          <a:off x="0" y="0"/>
          <a:ext cx="0" cy="0"/>
          <a:chOff x="0" y="0"/>
          <a:chExt cx="0" cy="0"/>
        </a:xfrm>
      </p:grpSpPr>
      <p:sp>
        <p:nvSpPr>
          <p:cNvPr id="22" name="Bildplatzhalter 21">
            <a:extLst>
              <a:ext uri="{FF2B5EF4-FFF2-40B4-BE49-F238E27FC236}">
                <a16:creationId xmlns:a16="http://schemas.microsoft.com/office/drawing/2014/main" id="{5A614E3F-4FB2-4152-A59C-941C908D7B05}"/>
              </a:ext>
            </a:extLst>
          </p:cNvPr>
          <p:cNvSpPr>
            <a:spLocks noGrp="1"/>
          </p:cNvSpPr>
          <p:nvPr>
            <p:ph type="pic" sz="quarter" idx="13"/>
          </p:nvPr>
        </p:nvSpPr>
        <p:spPr>
          <a:xfrm>
            <a:off x="7200479" y="1150210"/>
            <a:ext cx="2207046" cy="2204178"/>
          </a:xfrm>
          <a:custGeom>
            <a:avLst/>
            <a:gdLst>
              <a:gd name="connsiteX0" fmla="*/ 1098749 w 2207046"/>
              <a:gd name="connsiteY0" fmla="*/ 0 h 2204178"/>
              <a:gd name="connsiteX1" fmla="*/ 2201707 w 2207046"/>
              <a:gd name="connsiteY1" fmla="*/ 995326 h 2204178"/>
              <a:gd name="connsiteX2" fmla="*/ 2207046 w 2207046"/>
              <a:gd name="connsiteY2" fmla="*/ 1101058 h 2204178"/>
              <a:gd name="connsiteX3" fmla="*/ 2207046 w 2207046"/>
              <a:gd name="connsiteY3" fmla="*/ 1116306 h 2204178"/>
              <a:gd name="connsiteX4" fmla="*/ 2201707 w 2207046"/>
              <a:gd name="connsiteY4" fmla="*/ 1222039 h 2204178"/>
              <a:gd name="connsiteX5" fmla="*/ 1322187 w 2207046"/>
              <a:gd name="connsiteY5" fmla="*/ 2194840 h 2204178"/>
              <a:gd name="connsiteX6" fmla="*/ 1260999 w 2207046"/>
              <a:gd name="connsiteY6" fmla="*/ 2204178 h 2204178"/>
              <a:gd name="connsiteX7" fmla="*/ 936500 w 2207046"/>
              <a:gd name="connsiteY7" fmla="*/ 2204178 h 2204178"/>
              <a:gd name="connsiteX8" fmla="*/ 875311 w 2207046"/>
              <a:gd name="connsiteY8" fmla="*/ 2194840 h 2204178"/>
              <a:gd name="connsiteX9" fmla="*/ 12592 w 2207046"/>
              <a:gd name="connsiteY9" fmla="*/ 1332120 h 2204178"/>
              <a:gd name="connsiteX10" fmla="*/ 0 w 2207046"/>
              <a:gd name="connsiteY10" fmla="*/ 1249617 h 2204178"/>
              <a:gd name="connsiteX11" fmla="*/ 0 w 2207046"/>
              <a:gd name="connsiteY11" fmla="*/ 967747 h 2204178"/>
              <a:gd name="connsiteX12" fmla="*/ 12592 w 2207046"/>
              <a:gd name="connsiteY12" fmla="*/ 885244 h 2204178"/>
              <a:gd name="connsiteX13" fmla="*/ 1098749 w 2207046"/>
              <a:gd name="connsiteY13" fmla="*/ 0 h 2204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07046" h="2204178">
                <a:moveTo>
                  <a:pt x="1098749" y="0"/>
                </a:moveTo>
                <a:cubicBezTo>
                  <a:pt x="1672788" y="0"/>
                  <a:pt x="2144931" y="436266"/>
                  <a:pt x="2201707" y="995326"/>
                </a:cubicBezTo>
                <a:lnTo>
                  <a:pt x="2207046" y="1101058"/>
                </a:lnTo>
                <a:lnTo>
                  <a:pt x="2207046" y="1116306"/>
                </a:lnTo>
                <a:lnTo>
                  <a:pt x="2201707" y="1222039"/>
                </a:lnTo>
                <a:cubicBezTo>
                  <a:pt x="2152501" y="1706557"/>
                  <a:pt x="1791308" y="2098844"/>
                  <a:pt x="1322187" y="2194840"/>
                </a:cubicBezTo>
                <a:lnTo>
                  <a:pt x="1260999" y="2204178"/>
                </a:lnTo>
                <a:lnTo>
                  <a:pt x="936500" y="2204178"/>
                </a:lnTo>
                <a:lnTo>
                  <a:pt x="875311" y="2194840"/>
                </a:lnTo>
                <a:cubicBezTo>
                  <a:pt x="442276" y="2106228"/>
                  <a:pt x="101204" y="1765156"/>
                  <a:pt x="12592" y="1332120"/>
                </a:cubicBezTo>
                <a:lnTo>
                  <a:pt x="0" y="1249617"/>
                </a:lnTo>
                <a:lnTo>
                  <a:pt x="0" y="967747"/>
                </a:lnTo>
                <a:lnTo>
                  <a:pt x="12592" y="885244"/>
                </a:lnTo>
                <a:cubicBezTo>
                  <a:pt x="115972" y="380036"/>
                  <a:pt x="562980" y="0"/>
                  <a:pt x="1098749" y="0"/>
                </a:cubicBezTo>
                <a:close/>
              </a:path>
            </a:pathLst>
          </a:custGeom>
        </p:spPr>
        <p:txBody>
          <a:bodyPr wrap="square" rtlCol="0" anchor="ctr">
            <a:noAutofit/>
          </a:bodyPr>
          <a:lstStyle>
            <a:lvl1pPr algn="ctr">
              <a:buNone/>
              <a:defRPr sz="1800"/>
            </a:lvl1pPr>
          </a:lstStyle>
          <a:p>
            <a:pPr rtl="0"/>
            <a:r>
              <a:rPr lang="de-DE" noProof="0"/>
              <a:t>Bild durch Klicken auf Symbol hinzufügen</a:t>
            </a:r>
          </a:p>
        </p:txBody>
      </p:sp>
      <p:sp>
        <p:nvSpPr>
          <p:cNvPr id="21" name="Bildplatzhalter 20">
            <a:extLst>
              <a:ext uri="{FF2B5EF4-FFF2-40B4-BE49-F238E27FC236}">
                <a16:creationId xmlns:a16="http://schemas.microsoft.com/office/drawing/2014/main" id="{8A1F486A-F545-4642-B1CB-5356704413D3}"/>
              </a:ext>
            </a:extLst>
          </p:cNvPr>
          <p:cNvSpPr>
            <a:spLocks noGrp="1"/>
          </p:cNvSpPr>
          <p:nvPr>
            <p:ph type="pic" sz="quarter" idx="14"/>
          </p:nvPr>
        </p:nvSpPr>
        <p:spPr>
          <a:xfrm>
            <a:off x="8444632" y="2579683"/>
            <a:ext cx="3096807" cy="3096807"/>
          </a:xfrm>
          <a:custGeom>
            <a:avLst/>
            <a:gdLst>
              <a:gd name="connsiteX0" fmla="*/ 1548404 w 3096807"/>
              <a:gd name="connsiteY0" fmla="*/ 0 h 3096807"/>
              <a:gd name="connsiteX1" fmla="*/ 3096807 w 3096807"/>
              <a:gd name="connsiteY1" fmla="*/ 1548404 h 3096807"/>
              <a:gd name="connsiteX2" fmla="*/ 1548404 w 3096807"/>
              <a:gd name="connsiteY2" fmla="*/ 3096807 h 3096807"/>
              <a:gd name="connsiteX3" fmla="*/ 0 w 3096807"/>
              <a:gd name="connsiteY3" fmla="*/ 1548404 h 3096807"/>
              <a:gd name="connsiteX4" fmla="*/ 1548404 w 3096807"/>
              <a:gd name="connsiteY4" fmla="*/ 0 h 3096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807" h="3096807">
                <a:moveTo>
                  <a:pt x="1548404" y="0"/>
                </a:moveTo>
                <a:cubicBezTo>
                  <a:pt x="2403564" y="0"/>
                  <a:pt x="3096807" y="693243"/>
                  <a:pt x="3096807" y="1548404"/>
                </a:cubicBezTo>
                <a:cubicBezTo>
                  <a:pt x="3096807" y="2403564"/>
                  <a:pt x="2403564" y="3096807"/>
                  <a:pt x="1548404" y="3096807"/>
                </a:cubicBezTo>
                <a:cubicBezTo>
                  <a:pt x="693243" y="3096807"/>
                  <a:pt x="0" y="2403564"/>
                  <a:pt x="0" y="1548404"/>
                </a:cubicBezTo>
                <a:cubicBezTo>
                  <a:pt x="0" y="693243"/>
                  <a:pt x="693243" y="0"/>
                  <a:pt x="1548404" y="0"/>
                </a:cubicBezTo>
                <a:close/>
              </a:path>
            </a:pathLst>
          </a:custGeom>
        </p:spPr>
        <p:txBody>
          <a:bodyPr wrap="square" rtlCol="0" anchor="ctr">
            <a:noAutofit/>
          </a:bodyPr>
          <a:lstStyle>
            <a:lvl1pPr algn="ctr">
              <a:buNone/>
              <a:defRPr sz="1800"/>
            </a:lvl1pPr>
          </a:lstStyle>
          <a:p>
            <a:pPr rtl="0"/>
            <a:r>
              <a:rPr lang="de-DE" noProof="0"/>
              <a:t>Bild durch Klicken auf Symbol hinzufügen</a:t>
            </a:r>
          </a:p>
        </p:txBody>
      </p:sp>
      <p:sp>
        <p:nvSpPr>
          <p:cNvPr id="2" name="Titel 1">
            <a:extLst>
              <a:ext uri="{FF2B5EF4-FFF2-40B4-BE49-F238E27FC236}">
                <a16:creationId xmlns:a16="http://schemas.microsoft.com/office/drawing/2014/main" id="{249FF209-11EE-4A3F-9685-A155FECD0DC8}"/>
              </a:ext>
            </a:extLst>
          </p:cNvPr>
          <p:cNvSpPr>
            <a:spLocks noGrp="1"/>
          </p:cNvSpPr>
          <p:nvPr>
            <p:ph type="title" hasCustomPrompt="1"/>
          </p:nvPr>
        </p:nvSpPr>
        <p:spPr>
          <a:xfrm>
            <a:off x="539496" y="365124"/>
            <a:ext cx="5806440" cy="1325880"/>
          </a:xfrm>
        </p:spPr>
        <p:txBody>
          <a:bodyPr rtlCol="0"/>
          <a:lstStyle/>
          <a:p>
            <a:pPr rtl="0"/>
            <a:r>
              <a:rPr lang="de-DE" noProof="0"/>
              <a:t>Titelmasterformat durch Klicken bearbeiten</a:t>
            </a:r>
          </a:p>
        </p:txBody>
      </p:sp>
      <p:sp>
        <p:nvSpPr>
          <p:cNvPr id="3" name="Inhaltsplatzhalter 2">
            <a:extLst>
              <a:ext uri="{FF2B5EF4-FFF2-40B4-BE49-F238E27FC236}">
                <a16:creationId xmlns:a16="http://schemas.microsoft.com/office/drawing/2014/main" id="{0A47AF11-F208-4FDA-9E19-D6CA3472134E}"/>
              </a:ext>
            </a:extLst>
          </p:cNvPr>
          <p:cNvSpPr>
            <a:spLocks noGrp="1"/>
          </p:cNvSpPr>
          <p:nvPr>
            <p:ph idx="1" hasCustomPrompt="1"/>
          </p:nvPr>
        </p:nvSpPr>
        <p:spPr>
          <a:xfrm>
            <a:off x="539496" y="1825625"/>
            <a:ext cx="5806440" cy="4352544"/>
          </a:xfrm>
        </p:spPr>
        <p:txBody>
          <a:bodyPr rtlCol="0">
            <a:normAutofit/>
          </a:bodyPr>
          <a:lstStyle>
            <a:lvl1pPr marL="0" indent="0">
              <a:lnSpc>
                <a:spcPct val="110000"/>
              </a:lnSpc>
              <a:buNone/>
              <a:defRPr sz="2400"/>
            </a:lvl1pPr>
            <a:lvl2pPr marL="228600">
              <a:lnSpc>
                <a:spcPct val="110000"/>
              </a:lnSpc>
              <a:defRPr sz="2000"/>
            </a:lvl2pPr>
            <a:lvl3pPr marL="457200">
              <a:lnSpc>
                <a:spcPct val="110000"/>
              </a:lnSpc>
              <a:defRPr sz="1800"/>
            </a:lvl3pPr>
            <a:lvl4pPr marL="685800">
              <a:lnSpc>
                <a:spcPct val="110000"/>
              </a:lnSpc>
              <a:defRPr sz="1600"/>
            </a:lvl4pPr>
            <a:lvl5pPr>
              <a:lnSpc>
                <a:spcPct val="110000"/>
              </a:lnSpc>
              <a:defRPr/>
            </a:lvl5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p:txBody>
      </p:sp>
      <p:sp>
        <p:nvSpPr>
          <p:cNvPr id="10" name="Ellipse 9">
            <a:extLst>
              <a:ext uri="{FF2B5EF4-FFF2-40B4-BE49-F238E27FC236}">
                <a16:creationId xmlns:a16="http://schemas.microsoft.com/office/drawing/2014/main" id="{E8E71C73-7BAD-4838-88C1-42E045A9D179}"/>
              </a:ext>
            </a:extLst>
          </p:cNvPr>
          <p:cNvSpPr/>
          <p:nvPr userDrawn="1"/>
        </p:nvSpPr>
        <p:spPr>
          <a:xfrm>
            <a:off x="10249620" y="1555068"/>
            <a:ext cx="819303" cy="7970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hteck 11">
            <a:extLst>
              <a:ext uri="{FF2B5EF4-FFF2-40B4-BE49-F238E27FC236}">
                <a16:creationId xmlns:a16="http://schemas.microsoft.com/office/drawing/2014/main" id="{44560922-5803-412D-880B-065E75DCBC0A}"/>
              </a:ext>
            </a:extLst>
          </p:cNvPr>
          <p:cNvSpPr/>
          <p:nvPr userDrawn="1"/>
        </p:nvSpPr>
        <p:spPr>
          <a:xfrm>
            <a:off x="7590089" y="4034393"/>
            <a:ext cx="876704" cy="876704"/>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491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7" name="Ellipse 6">
            <a:extLst>
              <a:ext uri="{FF2B5EF4-FFF2-40B4-BE49-F238E27FC236}">
                <a16:creationId xmlns:a16="http://schemas.microsoft.com/office/drawing/2014/main" id="{200EACD1-D216-4037-8AFF-80CF273586DF}"/>
              </a:ext>
            </a:extLst>
          </p:cNvPr>
          <p:cNvSpPr/>
          <p:nvPr userDrawn="1"/>
        </p:nvSpPr>
        <p:spPr>
          <a:xfrm>
            <a:off x="2815929" y="148929"/>
            <a:ext cx="6560142" cy="656014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Bogen 7">
            <a:extLst>
              <a:ext uri="{FF2B5EF4-FFF2-40B4-BE49-F238E27FC236}">
                <a16:creationId xmlns:a16="http://schemas.microsoft.com/office/drawing/2014/main" id="{F941DE04-3FEA-4A57-B200-F9F6A765C792}"/>
              </a:ext>
            </a:extLst>
          </p:cNvPr>
          <p:cNvSpPr/>
          <p:nvPr userDrawn="1"/>
        </p:nvSpPr>
        <p:spPr>
          <a:xfrm rot="9222429" flipV="1">
            <a:off x="2494119" y="-28502"/>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Ellipse 13">
            <a:extLst>
              <a:ext uri="{FF2B5EF4-FFF2-40B4-BE49-F238E27FC236}">
                <a16:creationId xmlns:a16="http://schemas.microsoft.com/office/drawing/2014/main" id="{A565C7B4-4152-4548-A771-EB148A028FDB}"/>
              </a:ext>
            </a:extLst>
          </p:cNvPr>
          <p:cNvSpPr/>
          <p:nvPr userDrawn="1"/>
        </p:nvSpPr>
        <p:spPr>
          <a:xfrm>
            <a:off x="8165417" y="5241988"/>
            <a:ext cx="759403" cy="738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A04C0001-5D76-45A0-A9F4-7172BDDD5D28}"/>
              </a:ext>
            </a:extLst>
          </p:cNvPr>
          <p:cNvSpPr>
            <a:spLocks noGrp="1"/>
          </p:cNvSpPr>
          <p:nvPr>
            <p:ph type="title" hasCustomPrompt="1"/>
          </p:nvPr>
        </p:nvSpPr>
        <p:spPr>
          <a:xfrm>
            <a:off x="3319272" y="1380744"/>
            <a:ext cx="5559552" cy="2514600"/>
          </a:xfrm>
        </p:spPr>
        <p:txBody>
          <a:bodyPr rtlCol="0" anchor="b"/>
          <a:lstStyle>
            <a:lvl1pPr algn="ctr">
              <a:defRPr sz="6000">
                <a:solidFill>
                  <a:schemeClr val="bg1"/>
                </a:solidFill>
              </a:defRPr>
            </a:lvl1pPr>
          </a:lstStyle>
          <a:p>
            <a:pPr rtl="0"/>
            <a:r>
              <a:rPr lang="de-DE" noProof="0"/>
              <a:t>Titelmasterformat durch Klicken bearbeiten</a:t>
            </a:r>
          </a:p>
        </p:txBody>
      </p:sp>
      <p:sp>
        <p:nvSpPr>
          <p:cNvPr id="3" name="Textplatzhalter 2">
            <a:extLst>
              <a:ext uri="{FF2B5EF4-FFF2-40B4-BE49-F238E27FC236}">
                <a16:creationId xmlns:a16="http://schemas.microsoft.com/office/drawing/2014/main" id="{9E1462C4-0E4B-4DB7-A8BF-FE55142760AF}"/>
              </a:ext>
            </a:extLst>
          </p:cNvPr>
          <p:cNvSpPr>
            <a:spLocks noGrp="1"/>
          </p:cNvSpPr>
          <p:nvPr>
            <p:ph type="body" idx="1" hasCustomPrompt="1"/>
          </p:nvPr>
        </p:nvSpPr>
        <p:spPr>
          <a:xfrm>
            <a:off x="3319272" y="4078224"/>
            <a:ext cx="5559552" cy="1536192"/>
          </a:xfrm>
        </p:spPr>
        <p:txBody>
          <a:bodyPr rtlCol="0"/>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e-DE" noProof="0"/>
              <a:t>Textmasterformat durch Klicken bearbeiten</a:t>
            </a:r>
          </a:p>
        </p:txBody>
      </p:sp>
    </p:spTree>
    <p:extLst>
      <p:ext uri="{BB962C8B-B14F-4D97-AF65-F5344CB8AC3E}">
        <p14:creationId xmlns:p14="http://schemas.microsoft.com/office/powerpoint/2010/main" val="133498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9FF209-11EE-4A3F-9685-A155FECD0DC8}"/>
              </a:ext>
            </a:extLst>
          </p:cNvPr>
          <p:cNvSpPr>
            <a:spLocks noGrp="1"/>
          </p:cNvSpPr>
          <p:nvPr>
            <p:ph type="title" hasCustomPrompt="1"/>
          </p:nvPr>
        </p:nvSpPr>
        <p:spPr>
          <a:xfrm>
            <a:off x="539496" y="365125"/>
            <a:ext cx="10515600" cy="1325563"/>
          </a:xfrm>
        </p:spPr>
        <p:txBody>
          <a:bodyPr rtlCol="0"/>
          <a:lstStyle/>
          <a:p>
            <a:pPr rtl="0"/>
            <a:r>
              <a:rPr lang="de-DE" noProof="0"/>
              <a:t>Titelmasterformat durch Klicken bearbeiten</a:t>
            </a:r>
          </a:p>
        </p:txBody>
      </p:sp>
      <p:sp>
        <p:nvSpPr>
          <p:cNvPr id="3" name="Inhaltsplatzhalter 2">
            <a:extLst>
              <a:ext uri="{FF2B5EF4-FFF2-40B4-BE49-F238E27FC236}">
                <a16:creationId xmlns:a16="http://schemas.microsoft.com/office/drawing/2014/main" id="{0A47AF11-F208-4FDA-9E19-D6CA3472134E}"/>
              </a:ext>
            </a:extLst>
          </p:cNvPr>
          <p:cNvSpPr>
            <a:spLocks noGrp="1"/>
          </p:cNvSpPr>
          <p:nvPr>
            <p:ph idx="1" hasCustomPrompt="1"/>
          </p:nvPr>
        </p:nvSpPr>
        <p:spPr>
          <a:xfrm>
            <a:off x="1179576" y="1911096"/>
            <a:ext cx="9829800" cy="3859742"/>
          </a:xfrm>
        </p:spPr>
        <p:txBody>
          <a:bodyPr rtlCol="0"/>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7" name="Freihandform: Form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ihandform: Form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2290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Inhalt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E11BF3-02E8-4EB7-818E-652B82CF2C9D}"/>
              </a:ext>
            </a:extLst>
          </p:cNvPr>
          <p:cNvSpPr>
            <a:spLocks noGrp="1"/>
          </p:cNvSpPr>
          <p:nvPr>
            <p:ph type="title" hasCustomPrompt="1"/>
          </p:nvPr>
        </p:nvSpPr>
        <p:spPr/>
        <p:txBody>
          <a:bodyPr rtlCol="0"/>
          <a:lstStyle/>
          <a:p>
            <a:pPr rtl="0"/>
            <a:r>
              <a:rPr lang="de-DE" noProof="0"/>
              <a:t>Titelmasterformat durch Klicken bearbeiten</a:t>
            </a:r>
          </a:p>
        </p:txBody>
      </p:sp>
      <p:sp>
        <p:nvSpPr>
          <p:cNvPr id="6" name="Freihandform: Form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ihandform: Form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Inhaltsplatzhalter 2">
            <a:extLst>
              <a:ext uri="{FF2B5EF4-FFF2-40B4-BE49-F238E27FC236}">
                <a16:creationId xmlns:a16="http://schemas.microsoft.com/office/drawing/2014/main" id="{4753B078-30BA-4AB9-A020-EE8D9404B69E}"/>
              </a:ext>
            </a:extLst>
          </p:cNvPr>
          <p:cNvSpPr>
            <a:spLocks noGrp="1"/>
          </p:cNvSpPr>
          <p:nvPr>
            <p:ph idx="1" hasCustomPrompt="1"/>
          </p:nvPr>
        </p:nvSpPr>
        <p:spPr>
          <a:xfrm>
            <a:off x="1435319" y="2135469"/>
            <a:ext cx="9341538" cy="3859742"/>
          </a:xfrm>
        </p:spPr>
        <p:txBody>
          <a:bodyPr rtlCol="0"/>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3" name="Rechteck: abgerundete Ecken 2">
            <a:extLst>
              <a:ext uri="{FF2B5EF4-FFF2-40B4-BE49-F238E27FC236}">
                <a16:creationId xmlns:a16="http://schemas.microsoft.com/office/drawing/2014/main" id="{C26AA76E-9BBF-43BF-AF77-1E44DCF24B08}"/>
              </a:ext>
            </a:extLst>
          </p:cNvPr>
          <p:cNvSpPr/>
          <p:nvPr userDrawn="1"/>
        </p:nvSpPr>
        <p:spPr>
          <a:xfrm>
            <a:off x="1197428" y="1808256"/>
            <a:ext cx="9797143" cy="4514168"/>
          </a:xfrm>
          <a:prstGeom prst="roundRect">
            <a:avLst/>
          </a:prstGeom>
          <a:noFill/>
          <a:ln w="57150">
            <a:solidFill>
              <a:srgbClr val="0273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409729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folie mit Bild">
    <p:bg>
      <p:bgPr>
        <a:solidFill>
          <a:schemeClr val="tx1"/>
        </a:solidFill>
        <a:effectLst/>
      </p:bgPr>
    </p:bg>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10EC23F5-CD2E-4207-A4E6-73BDFF74D868}"/>
              </a:ext>
            </a:extLst>
          </p:cNvPr>
          <p:cNvSpPr>
            <a:spLocks noGrp="1"/>
          </p:cNvSpPr>
          <p:nvPr>
            <p:ph type="title" hasCustomPrompt="1"/>
          </p:nvPr>
        </p:nvSpPr>
        <p:spPr>
          <a:xfrm>
            <a:off x="3111500" y="370600"/>
            <a:ext cx="5923842" cy="5923842"/>
          </a:xfrm>
          <a:custGeom>
            <a:avLst/>
            <a:gdLst>
              <a:gd name="connsiteX0" fmla="*/ 2961921 w 5923842"/>
              <a:gd name="connsiteY0" fmla="*/ 0 h 5923842"/>
              <a:gd name="connsiteX1" fmla="*/ 5923842 w 5923842"/>
              <a:gd name="connsiteY1" fmla="*/ 2961921 h 5923842"/>
              <a:gd name="connsiteX2" fmla="*/ 2961921 w 5923842"/>
              <a:gd name="connsiteY2" fmla="*/ 5923842 h 5923842"/>
              <a:gd name="connsiteX3" fmla="*/ 0 w 5923842"/>
              <a:gd name="connsiteY3" fmla="*/ 2961921 h 5923842"/>
              <a:gd name="connsiteX4" fmla="*/ 2961921 w 5923842"/>
              <a:gd name="connsiteY4" fmla="*/ 0 h 5923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23842" h="5923842">
                <a:moveTo>
                  <a:pt x="2961921" y="0"/>
                </a:moveTo>
                <a:cubicBezTo>
                  <a:pt x="4597745" y="0"/>
                  <a:pt x="5923842" y="1326097"/>
                  <a:pt x="5923842" y="2961921"/>
                </a:cubicBezTo>
                <a:cubicBezTo>
                  <a:pt x="5923842" y="4597745"/>
                  <a:pt x="4597745" y="5923842"/>
                  <a:pt x="2961921" y="5923842"/>
                </a:cubicBezTo>
                <a:cubicBezTo>
                  <a:pt x="1326097" y="5923842"/>
                  <a:pt x="0" y="4597745"/>
                  <a:pt x="0" y="2961921"/>
                </a:cubicBezTo>
                <a:cubicBezTo>
                  <a:pt x="0" y="1326097"/>
                  <a:pt x="1326097" y="0"/>
                  <a:pt x="2961921" y="0"/>
                </a:cubicBezTo>
                <a:close/>
              </a:path>
            </a:pathLst>
          </a:custGeom>
          <a:solidFill>
            <a:schemeClr val="bg1">
              <a:alpha val="95000"/>
            </a:schemeClr>
          </a:solidFill>
        </p:spPr>
        <p:txBody>
          <a:bodyPr wrap="square" lIns="457200" rIns="457200" bIns="2331720" rtlCol="0" anchor="b" anchorCtr="0">
            <a:noAutofit/>
          </a:bodyPr>
          <a:lstStyle>
            <a:lvl1pPr algn="ctr">
              <a:defRPr sz="4000">
                <a:solidFill>
                  <a:schemeClr val="tx1"/>
                </a:solidFill>
              </a:defRPr>
            </a:lvl1pPr>
          </a:lstStyle>
          <a:p>
            <a:pPr rtl="0"/>
            <a:r>
              <a:rPr lang="de-DE" noProof="0"/>
              <a:t>Titelmasterformat durch Klicken bearbeiten</a:t>
            </a:r>
          </a:p>
        </p:txBody>
      </p:sp>
      <p:sp>
        <p:nvSpPr>
          <p:cNvPr id="3" name="Textplatzhalter 2">
            <a:extLst>
              <a:ext uri="{FF2B5EF4-FFF2-40B4-BE49-F238E27FC236}">
                <a16:creationId xmlns:a16="http://schemas.microsoft.com/office/drawing/2014/main" id="{9E1462C4-0E4B-4DB7-A8BF-FE55142760AF}"/>
              </a:ext>
            </a:extLst>
          </p:cNvPr>
          <p:cNvSpPr>
            <a:spLocks noGrp="1"/>
          </p:cNvSpPr>
          <p:nvPr>
            <p:ph type="body" idx="1" hasCustomPrompt="1"/>
          </p:nvPr>
        </p:nvSpPr>
        <p:spPr>
          <a:xfrm>
            <a:off x="3575304" y="4379976"/>
            <a:ext cx="5038344" cy="713232"/>
          </a:xfrm>
        </p:spPr>
        <p:txBody>
          <a:bodyPr rtlCol="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e-DE" noProof="0"/>
              <a:t>Textmasterformat durch Klicken bearbeiten</a:t>
            </a:r>
          </a:p>
        </p:txBody>
      </p:sp>
    </p:spTree>
    <p:extLst>
      <p:ext uri="{BB962C8B-B14F-4D97-AF65-F5344CB8AC3E}">
        <p14:creationId xmlns:p14="http://schemas.microsoft.com/office/powerpoint/2010/main" val="180200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ABFD05-2CB2-4A7E-89E7-57615BA82B4F}"/>
              </a:ext>
            </a:extLst>
          </p:cNvPr>
          <p:cNvSpPr>
            <a:spLocks noGrp="1"/>
          </p:cNvSpPr>
          <p:nvPr>
            <p:ph type="title" hasCustomPrompt="1"/>
          </p:nvPr>
        </p:nvSpPr>
        <p:spPr/>
        <p:txBody>
          <a:bodyPr rtlCol="0"/>
          <a:lstStyle/>
          <a:p>
            <a:pPr rtl="0"/>
            <a:r>
              <a:rPr lang="de-DE" noProof="0"/>
              <a:t>Titelmasterformat durch Klicken bearbeiten</a:t>
            </a:r>
          </a:p>
        </p:txBody>
      </p:sp>
      <p:sp>
        <p:nvSpPr>
          <p:cNvPr id="3" name="Inhaltsplatzhalter 2">
            <a:extLst>
              <a:ext uri="{FF2B5EF4-FFF2-40B4-BE49-F238E27FC236}">
                <a16:creationId xmlns:a16="http://schemas.microsoft.com/office/drawing/2014/main" id="{3F9532B8-D460-476D-816F-725E8D96C0A4}"/>
              </a:ext>
            </a:extLst>
          </p:cNvPr>
          <p:cNvSpPr>
            <a:spLocks noGrp="1"/>
          </p:cNvSpPr>
          <p:nvPr>
            <p:ph sz="half" idx="1" hasCustomPrompt="1"/>
          </p:nvPr>
        </p:nvSpPr>
        <p:spPr>
          <a:xfrm>
            <a:off x="838200" y="1825625"/>
            <a:ext cx="5181600" cy="4351338"/>
          </a:xfrm>
        </p:spPr>
        <p:txBody>
          <a:bodyPr rtlCol="0"/>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4" name="Inhaltsplatzhalter 3">
            <a:extLst>
              <a:ext uri="{FF2B5EF4-FFF2-40B4-BE49-F238E27FC236}">
                <a16:creationId xmlns:a16="http://schemas.microsoft.com/office/drawing/2014/main" id="{26F7120F-70AF-4ED5-B364-3AA55C6B44B6}"/>
              </a:ext>
            </a:extLst>
          </p:cNvPr>
          <p:cNvSpPr>
            <a:spLocks noGrp="1"/>
          </p:cNvSpPr>
          <p:nvPr>
            <p:ph sz="half" idx="2" hasCustomPrompt="1"/>
          </p:nvPr>
        </p:nvSpPr>
        <p:spPr>
          <a:xfrm>
            <a:off x="6172200" y="1825625"/>
            <a:ext cx="5181600" cy="4351338"/>
          </a:xfrm>
        </p:spPr>
        <p:txBody>
          <a:bodyPr rtlCol="0"/>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8" name="Freihandform: Form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ihandform: Form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4815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92983E-E761-4429-9203-7FE8B2DB67E4}"/>
              </a:ext>
            </a:extLst>
          </p:cNvPr>
          <p:cNvSpPr>
            <a:spLocks noGrp="1"/>
          </p:cNvSpPr>
          <p:nvPr>
            <p:ph type="title" hasCustomPrompt="1"/>
          </p:nvPr>
        </p:nvSpPr>
        <p:spPr>
          <a:xfrm>
            <a:off x="839788" y="365125"/>
            <a:ext cx="10515600" cy="1325563"/>
          </a:xfrm>
        </p:spPr>
        <p:txBody>
          <a:bodyPr rtlCol="0"/>
          <a:lstStyle/>
          <a:p>
            <a:pPr rtl="0"/>
            <a:r>
              <a:rPr lang="de-DE" noProof="0"/>
              <a:t>Titelmasterformat durch Klicken bearbeiten</a:t>
            </a:r>
          </a:p>
        </p:txBody>
      </p:sp>
      <p:sp>
        <p:nvSpPr>
          <p:cNvPr id="3" name="Textplatzhalter 2">
            <a:extLst>
              <a:ext uri="{FF2B5EF4-FFF2-40B4-BE49-F238E27FC236}">
                <a16:creationId xmlns:a16="http://schemas.microsoft.com/office/drawing/2014/main" id="{B921E9B7-62BE-49BA-AC6B-55250D66277F}"/>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4" name="Inhaltsplatzhalter 3">
            <a:extLst>
              <a:ext uri="{FF2B5EF4-FFF2-40B4-BE49-F238E27FC236}">
                <a16:creationId xmlns:a16="http://schemas.microsoft.com/office/drawing/2014/main" id="{BC41A3FD-B90A-4C31-BD6B-581F9E2E0E5E}"/>
              </a:ext>
            </a:extLst>
          </p:cNvPr>
          <p:cNvSpPr>
            <a:spLocks noGrp="1"/>
          </p:cNvSpPr>
          <p:nvPr>
            <p:ph sz="half" idx="2" hasCustomPrompt="1"/>
          </p:nvPr>
        </p:nvSpPr>
        <p:spPr>
          <a:xfrm>
            <a:off x="839788" y="2505075"/>
            <a:ext cx="5157787" cy="3684588"/>
          </a:xfrm>
        </p:spPr>
        <p:txBody>
          <a:bodyPr rtlCol="0">
            <a:normAutofit/>
          </a:bodyPr>
          <a:lstStyle>
            <a:lvl1pPr>
              <a:defRPr sz="2400"/>
            </a:lvl1pPr>
            <a:lvl2pPr>
              <a:defRPr sz="2000"/>
            </a:lvl2pPr>
            <a:lvl3pPr>
              <a:defRPr sz="1800"/>
            </a:lvl3pPr>
            <a:lvl4pPr>
              <a:defRPr sz="1600"/>
            </a:lvl4pPr>
            <a:lvl5pPr>
              <a:defRPr sz="1600"/>
            </a:lvl5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5" name="Textplatzhalter 4">
            <a:extLst>
              <a:ext uri="{FF2B5EF4-FFF2-40B4-BE49-F238E27FC236}">
                <a16:creationId xmlns:a16="http://schemas.microsoft.com/office/drawing/2014/main" id="{060D1D55-B722-4968-B171-AF3B462DDAD8}"/>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Textmasterformate durch Klicken bearbeiten</a:t>
            </a:r>
          </a:p>
        </p:txBody>
      </p:sp>
      <p:sp>
        <p:nvSpPr>
          <p:cNvPr id="6" name="Inhaltsplatzhalter 5">
            <a:extLst>
              <a:ext uri="{FF2B5EF4-FFF2-40B4-BE49-F238E27FC236}">
                <a16:creationId xmlns:a16="http://schemas.microsoft.com/office/drawing/2014/main" id="{D71085A8-02C2-4E7F-935E-5AEECBAD19BE}"/>
              </a:ext>
            </a:extLst>
          </p:cNvPr>
          <p:cNvSpPr>
            <a:spLocks noGrp="1"/>
          </p:cNvSpPr>
          <p:nvPr>
            <p:ph sz="quarter" idx="4" hasCustomPrompt="1"/>
          </p:nvPr>
        </p:nvSpPr>
        <p:spPr>
          <a:xfrm>
            <a:off x="6172200" y="2505075"/>
            <a:ext cx="5183188" cy="3684588"/>
          </a:xfrm>
        </p:spPr>
        <p:txBody>
          <a:bodyPr rtlCol="0">
            <a:normAutofit/>
          </a:bodyPr>
          <a:lstStyle>
            <a:lvl1pPr>
              <a:defRPr sz="2400"/>
            </a:lvl1pPr>
            <a:lvl2pPr>
              <a:defRPr sz="2000"/>
            </a:lvl2pPr>
            <a:lvl3pPr>
              <a:defRPr sz="1800"/>
            </a:lvl3pPr>
            <a:lvl4pPr>
              <a:defRPr sz="1600"/>
            </a:lvl4pPr>
            <a:lvl5pPr>
              <a:defRPr sz="1600"/>
            </a:lvl5p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10" name="Freihandform: Form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ihandform: Form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9793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de-DE" noProof="0"/>
              <a:t>Titelmasterformat durch Klicken bearbeiten</a:t>
            </a:r>
          </a:p>
        </p:txBody>
      </p:sp>
      <p:sp>
        <p:nvSpPr>
          <p:cNvPr id="3" name="Textplatzhalt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de-DE" noProof="0"/>
              <a:t>Textmasterformate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Tree>
    <p:extLst>
      <p:ext uri="{BB962C8B-B14F-4D97-AF65-F5344CB8AC3E}">
        <p14:creationId xmlns:p14="http://schemas.microsoft.com/office/powerpoint/2010/main" val="1737278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D9025358-8B59-4375-B665-92BED2D38E50}"/>
              </a:ext>
            </a:extLst>
          </p:cNvPr>
          <p:cNvSpPr/>
          <p:nvPr/>
        </p:nvSpPr>
        <p:spPr>
          <a:xfrm>
            <a:off x="7888448" y="1353489"/>
            <a:ext cx="4303552" cy="35380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AT"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3" name="Untertitel 2">
            <a:extLst>
              <a:ext uri="{FF2B5EF4-FFF2-40B4-BE49-F238E27FC236}">
                <a16:creationId xmlns:a16="http://schemas.microsoft.com/office/drawing/2014/main" id="{72CC4EC4-809C-4FD2-AA20-009F08590DA6}"/>
              </a:ext>
            </a:extLst>
          </p:cNvPr>
          <p:cNvSpPr>
            <a:spLocks noGrp="1"/>
          </p:cNvSpPr>
          <p:nvPr>
            <p:ph type="subTitle" idx="1"/>
          </p:nvPr>
        </p:nvSpPr>
        <p:spPr>
          <a:xfrm>
            <a:off x="3817398" y="5126451"/>
            <a:ext cx="8033451" cy="1363125"/>
          </a:xfrm>
        </p:spPr>
        <p:txBody>
          <a:bodyPr rtlCol="0">
            <a:normAutofit fontScale="70000" lnSpcReduction="20000"/>
          </a:bodyPr>
          <a:lstStyle/>
          <a:p>
            <a:pPr rtl="0"/>
            <a:r>
              <a:rPr lang="de-DE" sz="2800" dirty="0"/>
              <a:t>Topic </a:t>
            </a:r>
            <a:r>
              <a:rPr lang="en-US" sz="2800" dirty="0"/>
              <a:t>4 – Personal Choice: Consumption and efficiency</a:t>
            </a:r>
          </a:p>
          <a:p>
            <a:pPr rtl="0"/>
            <a:r>
              <a:rPr lang="en-US" sz="2800" dirty="0"/>
              <a:t>Unit 2 – Consumer choices</a:t>
            </a:r>
          </a:p>
          <a:p>
            <a:pPr rtl="0"/>
            <a:r>
              <a:rPr lang="de-DE" sz="2800" dirty="0" err="1"/>
              <a:t>Activity</a:t>
            </a:r>
            <a:r>
              <a:rPr lang="de-DE" sz="2800" dirty="0"/>
              <a:t> 3 - </a:t>
            </a:r>
            <a:r>
              <a:rPr lang="en-US" sz="2800" dirty="0"/>
              <a:t>Reflecting on the effectiveness of publicity, stereotypes and reward systems in influencing consumption behavior.</a:t>
            </a:r>
            <a:endParaRPr lang="de-DE" sz="2800" dirty="0"/>
          </a:p>
        </p:txBody>
      </p:sp>
      <p:pic>
        <p:nvPicPr>
          <p:cNvPr id="7" name="Grafik 6">
            <a:extLst>
              <a:ext uri="{FF2B5EF4-FFF2-40B4-BE49-F238E27FC236}">
                <a16:creationId xmlns:a16="http://schemas.microsoft.com/office/drawing/2014/main" id="{0241989C-0883-4413-9180-1793C13EA6C8}"/>
              </a:ext>
            </a:extLst>
          </p:cNvPr>
          <p:cNvPicPr>
            <a:picLocks noChangeAspect="1"/>
          </p:cNvPicPr>
          <p:nvPr/>
        </p:nvPicPr>
        <p:blipFill>
          <a:blip r:embed="rId3"/>
          <a:stretch>
            <a:fillRect/>
          </a:stretch>
        </p:blipFill>
        <p:spPr>
          <a:xfrm>
            <a:off x="8229600" y="1934902"/>
            <a:ext cx="3621248" cy="2106785"/>
          </a:xfrm>
          <a:prstGeom prst="rect">
            <a:avLst/>
          </a:prstGeom>
        </p:spPr>
      </p:pic>
    </p:spTree>
    <p:extLst>
      <p:ext uri="{BB962C8B-B14F-4D97-AF65-F5344CB8AC3E}">
        <p14:creationId xmlns:p14="http://schemas.microsoft.com/office/powerpoint/2010/main" val="80096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3E528-0512-40CE-A89F-3881652D6D8D}"/>
              </a:ext>
            </a:extLst>
          </p:cNvPr>
          <p:cNvSpPr>
            <a:spLocks noGrp="1"/>
          </p:cNvSpPr>
          <p:nvPr>
            <p:ph type="title"/>
          </p:nvPr>
        </p:nvSpPr>
        <p:spPr/>
        <p:txBody>
          <a:bodyPr>
            <a:noAutofit/>
          </a:bodyPr>
          <a:lstStyle/>
          <a:p>
            <a:r>
              <a:rPr lang="en-US" sz="3200" dirty="0"/>
              <a:t>If you make your eco-friendly commitments public, will you influence others?</a:t>
            </a:r>
            <a:endParaRPr lang="de-AT" sz="3200" dirty="0"/>
          </a:p>
        </p:txBody>
      </p:sp>
      <p:sp>
        <p:nvSpPr>
          <p:cNvPr id="3" name="Inhaltsplatzhalter 2">
            <a:extLst>
              <a:ext uri="{FF2B5EF4-FFF2-40B4-BE49-F238E27FC236}">
                <a16:creationId xmlns:a16="http://schemas.microsoft.com/office/drawing/2014/main" id="{C8B194D9-5CB3-469E-8700-4F709092816B}"/>
              </a:ext>
            </a:extLst>
          </p:cNvPr>
          <p:cNvSpPr>
            <a:spLocks noGrp="1"/>
          </p:cNvSpPr>
          <p:nvPr>
            <p:ph idx="1"/>
          </p:nvPr>
        </p:nvSpPr>
        <p:spPr>
          <a:xfrm>
            <a:off x="5788151" y="1527048"/>
            <a:ext cx="5628531" cy="4234560"/>
          </a:xfrm>
        </p:spPr>
        <p:txBody>
          <a:bodyPr>
            <a:normAutofit fontScale="85000" lnSpcReduction="20000"/>
          </a:bodyPr>
          <a:lstStyle/>
          <a:p>
            <a:r>
              <a:rPr lang="en-US" sz="2000" dirty="0"/>
              <a:t>Examples: </a:t>
            </a:r>
          </a:p>
          <a:p>
            <a:pPr marL="342900" indent="-342900">
              <a:buFont typeface="Arial" panose="020B0604020202020204" pitchFamily="34" charset="0"/>
              <a:buChar char="•"/>
            </a:pPr>
            <a:r>
              <a:rPr lang="en-US" sz="2000" dirty="0"/>
              <a:t>asking hotel guests to signal that they agree to reuse towels by hanging a card on their room door; </a:t>
            </a:r>
          </a:p>
          <a:p>
            <a:pPr marL="342900" indent="-342900">
              <a:buFont typeface="Arial" panose="020B0604020202020204" pitchFamily="34" charset="0"/>
              <a:buChar char="•"/>
            </a:pPr>
            <a:r>
              <a:rPr lang="en-US" sz="2000" dirty="0"/>
              <a:t>asking hotel guests to wear a pin symbolizing their commitment to participating in an energy-conservation program; </a:t>
            </a:r>
          </a:p>
          <a:p>
            <a:pPr marL="342900" indent="-342900">
              <a:buFont typeface="Arial" panose="020B0604020202020204" pitchFamily="34" charset="0"/>
              <a:buChar char="•"/>
            </a:pPr>
            <a:r>
              <a:rPr lang="en-US" sz="2000" dirty="0"/>
              <a:t>reducing vehicle idle time when children were being picked up at school by asking their parents to display a window sticker reading “For Our Air: I Turn My Engine Off When Parked”;</a:t>
            </a:r>
          </a:p>
          <a:p>
            <a:pPr marL="342900" indent="-342900">
              <a:buFont typeface="Arial" panose="020B0604020202020204" pitchFamily="34" charset="0"/>
              <a:buChar char="•"/>
            </a:pPr>
            <a:r>
              <a:rPr lang="en-US" sz="2000" dirty="0"/>
              <a:t>prompts such as text messages reminding people to engage in desired behaviors, such as cycling, jogging, or commuting in some other eco-friendly way to work;</a:t>
            </a:r>
          </a:p>
          <a:p>
            <a:pPr marL="342900" indent="-342900">
              <a:buFont typeface="Arial" panose="020B0604020202020204" pitchFamily="34" charset="0"/>
              <a:buChar char="•"/>
            </a:pPr>
            <a:r>
              <a:rPr lang="en-US" sz="2000" dirty="0"/>
              <a:t>Feedback telling people how they performed alone and comparing their performance to that of others – i.e., household energy bills that show how consumers’ usage compares with that of neighbors to encourage energy saving.</a:t>
            </a:r>
            <a:endParaRPr lang="de-AT" sz="2000" dirty="0"/>
          </a:p>
        </p:txBody>
      </p:sp>
    </p:spTree>
    <p:extLst>
      <p:ext uri="{BB962C8B-B14F-4D97-AF65-F5344CB8AC3E}">
        <p14:creationId xmlns:p14="http://schemas.microsoft.com/office/powerpoint/2010/main" val="163197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E72F5-3A11-46B4-B8EA-BFF9660B61C4}"/>
              </a:ext>
            </a:extLst>
          </p:cNvPr>
          <p:cNvSpPr>
            <a:spLocks noGrp="1"/>
          </p:cNvSpPr>
          <p:nvPr>
            <p:ph type="title"/>
          </p:nvPr>
        </p:nvSpPr>
        <p:spPr/>
        <p:txBody>
          <a:bodyPr/>
          <a:lstStyle/>
          <a:p>
            <a:r>
              <a:rPr lang="de-AT" dirty="0"/>
              <a:t>What would encourage you to commit to a more eco-frendly behaviour?</a:t>
            </a:r>
          </a:p>
        </p:txBody>
      </p:sp>
      <p:sp>
        <p:nvSpPr>
          <p:cNvPr id="3" name="Inhaltsplatzhalter 2">
            <a:extLst>
              <a:ext uri="{FF2B5EF4-FFF2-40B4-BE49-F238E27FC236}">
                <a16:creationId xmlns:a16="http://schemas.microsoft.com/office/drawing/2014/main" id="{DED046E1-4080-4553-A60F-E46B20EBAC8C}"/>
              </a:ext>
            </a:extLst>
          </p:cNvPr>
          <p:cNvSpPr>
            <a:spLocks noGrp="1"/>
          </p:cNvSpPr>
          <p:nvPr>
            <p:ph idx="1"/>
          </p:nvPr>
        </p:nvSpPr>
        <p:spPr>
          <a:xfrm>
            <a:off x="6665976" y="1234440"/>
            <a:ext cx="4709160" cy="4069080"/>
          </a:xfrm>
        </p:spPr>
        <p:txBody>
          <a:bodyPr>
            <a:normAutofit/>
          </a:bodyPr>
          <a:lstStyle/>
          <a:p>
            <a:pPr algn="just"/>
            <a:r>
              <a:rPr lang="en-US" sz="2000" dirty="0"/>
              <a:t>Imagine if you were publicly praised each week for your energy-efficiency efforts. Would that affect they way you behave?</a:t>
            </a:r>
          </a:p>
          <a:p>
            <a:pPr algn="just"/>
            <a:r>
              <a:rPr lang="en-US" sz="2000" dirty="0"/>
              <a:t>What is your are given a small sum of money (up to €5), if you manage to keep you consumption below a certain level?</a:t>
            </a:r>
          </a:p>
          <a:p>
            <a:pPr algn="just"/>
            <a:r>
              <a:rPr lang="en-US" sz="2000" dirty="0"/>
              <a:t>Which of the two would motivate you more? </a:t>
            </a:r>
            <a:endParaRPr lang="de-AT" sz="2000" dirty="0"/>
          </a:p>
        </p:txBody>
      </p:sp>
    </p:spTree>
    <p:extLst>
      <p:ext uri="{BB962C8B-B14F-4D97-AF65-F5344CB8AC3E}">
        <p14:creationId xmlns:p14="http://schemas.microsoft.com/office/powerpoint/2010/main" val="170919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3E528-0512-40CE-A89F-3881652D6D8D}"/>
              </a:ext>
            </a:extLst>
          </p:cNvPr>
          <p:cNvSpPr>
            <a:spLocks noGrp="1"/>
          </p:cNvSpPr>
          <p:nvPr>
            <p:ph type="title"/>
          </p:nvPr>
        </p:nvSpPr>
        <p:spPr/>
        <p:txBody>
          <a:bodyPr>
            <a:noAutofit/>
          </a:bodyPr>
          <a:lstStyle/>
          <a:p>
            <a:r>
              <a:rPr lang="en-US" sz="3200" dirty="0"/>
              <a:t>Do you associate an eco-friendly with any political ideology? </a:t>
            </a:r>
            <a:endParaRPr lang="de-AT" sz="3200" dirty="0"/>
          </a:p>
        </p:txBody>
      </p:sp>
      <p:sp>
        <p:nvSpPr>
          <p:cNvPr id="3" name="Inhaltsplatzhalter 2">
            <a:extLst>
              <a:ext uri="{FF2B5EF4-FFF2-40B4-BE49-F238E27FC236}">
                <a16:creationId xmlns:a16="http://schemas.microsoft.com/office/drawing/2014/main" id="{C8B194D9-5CB3-469E-8700-4F709092816B}"/>
              </a:ext>
            </a:extLst>
          </p:cNvPr>
          <p:cNvSpPr>
            <a:spLocks noGrp="1"/>
          </p:cNvSpPr>
          <p:nvPr>
            <p:ph idx="1"/>
          </p:nvPr>
        </p:nvSpPr>
        <p:spPr/>
        <p:txBody>
          <a:bodyPr>
            <a:normAutofit/>
          </a:bodyPr>
          <a:lstStyle/>
          <a:p>
            <a:pPr algn="just"/>
            <a:r>
              <a:rPr lang="en-US" sz="2000" dirty="0"/>
              <a:t>Some people who lean right on the political spectrum are less open to engaging in eco-friendly </a:t>
            </a:r>
            <a:r>
              <a:rPr lang="en-US" sz="2000" dirty="0" err="1"/>
              <a:t>behaviours</a:t>
            </a:r>
            <a:r>
              <a:rPr lang="en-US" sz="2000" dirty="0"/>
              <a:t> because they associate them with a liberal / leftist political ideology?</a:t>
            </a:r>
          </a:p>
          <a:p>
            <a:pPr algn="just"/>
            <a:r>
              <a:rPr lang="en-US" sz="2000" dirty="0"/>
              <a:t>In general, people who rather belong to the politically right spectrum believe in individual, consumer solutions, while leftist people insist on an organized, political action. Do you think one is more important than the other?</a:t>
            </a:r>
          </a:p>
        </p:txBody>
      </p:sp>
    </p:spTree>
    <p:extLst>
      <p:ext uri="{BB962C8B-B14F-4D97-AF65-F5344CB8AC3E}">
        <p14:creationId xmlns:p14="http://schemas.microsoft.com/office/powerpoint/2010/main" val="222753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E72F5-3A11-46B4-B8EA-BFF9660B61C4}"/>
              </a:ext>
            </a:extLst>
          </p:cNvPr>
          <p:cNvSpPr>
            <a:spLocks noGrp="1"/>
          </p:cNvSpPr>
          <p:nvPr>
            <p:ph type="title"/>
          </p:nvPr>
        </p:nvSpPr>
        <p:spPr/>
        <p:txBody>
          <a:bodyPr/>
          <a:lstStyle/>
          <a:p>
            <a:r>
              <a:rPr lang="en-US" sz="4400" dirty="0"/>
              <a:t>Are eco-friendly products inferior? </a:t>
            </a:r>
            <a:endParaRPr lang="de-AT" dirty="0"/>
          </a:p>
        </p:txBody>
      </p:sp>
      <p:sp>
        <p:nvSpPr>
          <p:cNvPr id="3" name="Inhaltsplatzhalter 2">
            <a:extLst>
              <a:ext uri="{FF2B5EF4-FFF2-40B4-BE49-F238E27FC236}">
                <a16:creationId xmlns:a16="http://schemas.microsoft.com/office/drawing/2014/main" id="{DED046E1-4080-4553-A60F-E46B20EBAC8C}"/>
              </a:ext>
            </a:extLst>
          </p:cNvPr>
          <p:cNvSpPr>
            <a:spLocks noGrp="1"/>
          </p:cNvSpPr>
          <p:nvPr>
            <p:ph idx="1"/>
          </p:nvPr>
        </p:nvSpPr>
        <p:spPr>
          <a:xfrm>
            <a:off x="6665976" y="1234440"/>
            <a:ext cx="4709160" cy="4069080"/>
          </a:xfrm>
        </p:spPr>
        <p:txBody>
          <a:bodyPr>
            <a:normAutofit/>
          </a:bodyPr>
          <a:lstStyle/>
          <a:p>
            <a:pPr algn="just"/>
            <a:r>
              <a:rPr lang="en-US" sz="2000" dirty="0"/>
              <a:t>Consumers often have negative associations with sustainable product options, viewing them as being:</a:t>
            </a:r>
          </a:p>
          <a:p>
            <a:pPr marL="342900" indent="-342900" algn="just">
              <a:buFont typeface="Arial" panose="020B0604020202020204" pitchFamily="34" charset="0"/>
              <a:buChar char="•"/>
            </a:pPr>
            <a:r>
              <a:rPr lang="en-US" sz="2000" dirty="0"/>
              <a:t>of lower quality, </a:t>
            </a:r>
          </a:p>
          <a:p>
            <a:pPr marL="342900" indent="-342900" algn="just">
              <a:buFont typeface="Arial" panose="020B0604020202020204" pitchFamily="34" charset="0"/>
              <a:buChar char="•"/>
            </a:pPr>
            <a:r>
              <a:rPr lang="en-US" sz="2000" dirty="0"/>
              <a:t>less aesthetically pleasing, </a:t>
            </a:r>
          </a:p>
          <a:p>
            <a:pPr marL="342900" indent="-342900" algn="just">
              <a:buFont typeface="Arial" panose="020B0604020202020204" pitchFamily="34" charset="0"/>
              <a:buChar char="•"/>
            </a:pPr>
            <a:r>
              <a:rPr lang="en-US" sz="2000" dirty="0"/>
              <a:t>and more expensive </a:t>
            </a:r>
          </a:p>
          <a:p>
            <a:pPr algn="just"/>
            <a:r>
              <a:rPr lang="en-US" sz="2000" dirty="0"/>
              <a:t>Do you find yourself thinking the quality of a product is inherently reduced when it is adapted to being ecologically friendly and sustainable?</a:t>
            </a:r>
          </a:p>
          <a:p>
            <a:pPr algn="just"/>
            <a:r>
              <a:rPr lang="en-US" sz="2000" dirty="0"/>
              <a:t>Can you provide examples? </a:t>
            </a:r>
            <a:endParaRPr lang="de-AT" sz="2000" dirty="0"/>
          </a:p>
        </p:txBody>
      </p:sp>
    </p:spTree>
    <p:extLst>
      <p:ext uri="{BB962C8B-B14F-4D97-AF65-F5344CB8AC3E}">
        <p14:creationId xmlns:p14="http://schemas.microsoft.com/office/powerpoint/2010/main" val="4251264097"/>
      </p:ext>
    </p:extLst>
  </p:cSld>
  <p:clrMapOvr>
    <a:masterClrMapping/>
  </p:clrMapOvr>
</p:sld>
</file>

<file path=ppt/theme/theme1.xml><?xml version="1.0" encoding="utf-8"?>
<a:theme xmlns:a="http://schemas.openxmlformats.org/drawingml/2006/main" name="ShapesVTI">
  <a:themeElements>
    <a:clrScheme name="Climate Box">
      <a:dk1>
        <a:sysClr val="windowText" lastClr="000000"/>
      </a:dk1>
      <a:lt1>
        <a:sysClr val="window" lastClr="FFFFFF"/>
      </a:lt1>
      <a:dk2>
        <a:srgbClr val="281B10"/>
      </a:dk2>
      <a:lt2>
        <a:srgbClr val="FFF9F5"/>
      </a:lt2>
      <a:accent1>
        <a:srgbClr val="89BB13"/>
      </a:accent1>
      <a:accent2>
        <a:srgbClr val="00BEC6"/>
      </a:accent2>
      <a:accent3>
        <a:srgbClr val="464647"/>
      </a:accent3>
      <a:accent4>
        <a:srgbClr val="00BEC6"/>
      </a:accent4>
      <a:accent5>
        <a:srgbClr val="00764D"/>
      </a:accent5>
      <a:accent6>
        <a:srgbClr val="FFCC25"/>
      </a:accent6>
      <a:hlink>
        <a:srgbClr val="89BB13"/>
      </a:hlink>
      <a:folHlink>
        <a:srgbClr val="6257F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8169438.tgt.Office_48167068_TF78504181_Win32_OJ107391223.potx" id="{ED437543-EBED-4E2E-8CEE-E2D402718ED1}" vid="{82B4EAC5-61B6-41CC-B133-5165E49BA3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Breitbild</PresentationFormat>
  <Paragraphs>29</Paragraphs>
  <Slides>5</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Avenir Next LT Pro</vt:lpstr>
      <vt:lpstr>Calibri</vt:lpstr>
      <vt:lpstr>Tw Cen MT</vt:lpstr>
      <vt:lpstr>ShapesVTI</vt:lpstr>
      <vt:lpstr>PowerPoint-Präsentation</vt:lpstr>
      <vt:lpstr>If you make your eco-friendly commitments public, will you influence others?</vt:lpstr>
      <vt:lpstr>What would encourage you to commit to a more eco-frendly behaviour?</vt:lpstr>
      <vt:lpstr>Do you associate an eco-friendly with any political ideology? </vt:lpstr>
      <vt:lpstr>Are eco-friendly products inferior?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CATRO Bulgaria</dc:creator>
  <cp:lastModifiedBy>Vanessa Pittl</cp:lastModifiedBy>
  <cp:revision>31</cp:revision>
  <dcterms:created xsi:type="dcterms:W3CDTF">2021-07-10T06:14:05Z</dcterms:created>
  <dcterms:modified xsi:type="dcterms:W3CDTF">2022-02-09T14:15:02Z</dcterms:modified>
</cp:coreProperties>
</file>