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825" r:id="rId2"/>
    <p:sldId id="3844" r:id="rId3"/>
    <p:sldId id="3846" r:id="rId4"/>
    <p:sldId id="3849" r:id="rId5"/>
    <p:sldId id="3850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7" d="100"/>
          <a:sy n="97" d="100"/>
        </p:scale>
        <p:origin x="20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C20E-1826-48B1-B606-2C18084BF01E}" type="datetimeFigureOut">
              <a:rPr lang="bg-BG" smtClean="0"/>
              <a:t>2.03.22 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F5B4C-B911-4A59-B588-326FB1A8DF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261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30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Self-Assessment </a:t>
            </a:r>
            <a:r>
              <a:rPr lang="de-AT" dirty="0" err="1"/>
              <a:t>of</a:t>
            </a:r>
            <a:r>
              <a:rPr lang="de-AT" dirty="0"/>
              <a:t> the </a:t>
            </a:r>
            <a:r>
              <a:rPr lang="de-AT" dirty="0" err="1"/>
              <a:t>unit</a:t>
            </a:r>
            <a:r>
              <a:rPr lang="de-AT" dirty="0"/>
              <a:t>. </a:t>
            </a:r>
            <a:r>
              <a:rPr lang="de-AT" dirty="0" err="1"/>
              <a:t>Please</a:t>
            </a:r>
            <a:r>
              <a:rPr lang="de-AT" dirty="0"/>
              <a:t> </a:t>
            </a:r>
            <a:r>
              <a:rPr lang="de-AT" dirty="0" err="1"/>
              <a:t>copy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slide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all </a:t>
            </a:r>
            <a:r>
              <a:rPr lang="de-AT" dirty="0" err="1"/>
              <a:t>units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include</a:t>
            </a:r>
            <a:r>
              <a:rPr lang="de-AT" dirty="0"/>
              <a:t> in the </a:t>
            </a:r>
            <a:r>
              <a:rPr lang="de-AT" dirty="0" err="1"/>
              <a:t>module</a:t>
            </a:r>
            <a:r>
              <a:rPr lang="de-AT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315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Self-Assessment </a:t>
            </a:r>
            <a:r>
              <a:rPr lang="de-AT" dirty="0" err="1"/>
              <a:t>of</a:t>
            </a:r>
            <a:r>
              <a:rPr lang="de-AT" dirty="0"/>
              <a:t> the </a:t>
            </a:r>
            <a:r>
              <a:rPr lang="de-AT" dirty="0" err="1"/>
              <a:t>unit</a:t>
            </a:r>
            <a:r>
              <a:rPr lang="de-AT" dirty="0"/>
              <a:t>. </a:t>
            </a:r>
            <a:r>
              <a:rPr lang="de-AT" dirty="0" err="1"/>
              <a:t>Please</a:t>
            </a:r>
            <a:r>
              <a:rPr lang="de-AT" dirty="0"/>
              <a:t> </a:t>
            </a:r>
            <a:r>
              <a:rPr lang="de-AT" dirty="0" err="1"/>
              <a:t>copy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slide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all </a:t>
            </a:r>
            <a:r>
              <a:rPr lang="de-AT" dirty="0" err="1"/>
              <a:t>units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include</a:t>
            </a:r>
            <a:r>
              <a:rPr lang="de-AT" dirty="0"/>
              <a:t> in the </a:t>
            </a:r>
            <a:r>
              <a:rPr lang="de-AT" dirty="0" err="1"/>
              <a:t>module</a:t>
            </a:r>
            <a:r>
              <a:rPr lang="de-AT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26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6375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8537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2 mittler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1" name="Bildplatzhalter 20">
            <a:extLst>
              <a:ext uri="{FF2B5EF4-FFF2-40B4-BE49-F238E27FC236}">
                <a16:creationId xmlns:a16="http://schemas.microsoft.com/office/drawing/2014/main" id="{396C28D8-D71B-4124-9623-4D2F010BF2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3943" y="2162255"/>
            <a:ext cx="5593185" cy="435474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3" name="Bogen 12">
            <a:extLst>
              <a:ext uri="{FF2B5EF4-FFF2-40B4-BE49-F238E27FC236}">
                <a16:creationId xmlns:a16="http://schemas.microsoft.com/office/drawing/2014/main" id="{3E4930E2-E690-4E5E-9C85-EA73F2EC8B19}"/>
              </a:ext>
            </a:extLst>
          </p:cNvPr>
          <p:cNvSpPr/>
          <p:nvPr userDrawn="1"/>
        </p:nvSpPr>
        <p:spPr>
          <a:xfrm rot="9854398" flipV="1">
            <a:off x="585549" y="2194586"/>
            <a:ext cx="3993801" cy="4092585"/>
          </a:xfrm>
          <a:prstGeom prst="arc">
            <a:avLst>
              <a:gd name="adj1" fmla="val 16332055"/>
              <a:gd name="adj2" fmla="val 20093138"/>
            </a:avLst>
          </a:prstGeom>
          <a:ln w="127000" cap="rnd">
            <a:solidFill>
              <a:srgbClr val="0273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53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94584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65142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334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DBCA752-FEBD-4075-88C1-FB03591E7459}"/>
              </a:ext>
            </a:extLst>
          </p:cNvPr>
          <p:cNvSpPr/>
          <p:nvPr userDrawn="1"/>
        </p:nvSpPr>
        <p:spPr>
          <a:xfrm>
            <a:off x="316702" y="395780"/>
            <a:ext cx="1749116" cy="1749116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131CF70-8475-415A-8C75-08712F8514B5}"/>
              </a:ext>
            </a:extLst>
          </p:cNvPr>
          <p:cNvSpPr/>
          <p:nvPr userDrawn="1"/>
        </p:nvSpPr>
        <p:spPr>
          <a:xfrm rot="16200000" flipH="1">
            <a:off x="9800841" y="5392013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13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klein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91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349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2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5319" y="2135469"/>
            <a:ext cx="9341538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26AA76E-9BBF-43BF-AF77-1E44DCF24B08}"/>
              </a:ext>
            </a:extLst>
          </p:cNvPr>
          <p:cNvSpPr/>
          <p:nvPr userDrawn="1"/>
        </p:nvSpPr>
        <p:spPr>
          <a:xfrm>
            <a:off x="1197428" y="1808256"/>
            <a:ext cx="9797143" cy="4514168"/>
          </a:xfrm>
          <a:prstGeom prst="roundRect">
            <a:avLst/>
          </a:prstGeom>
          <a:noFill/>
          <a:ln w="57150">
            <a:solidFill>
              <a:srgbClr val="0273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729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20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81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9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3727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D9025358-8B59-4375-B665-92BED2D38E50}"/>
              </a:ext>
            </a:extLst>
          </p:cNvPr>
          <p:cNvSpPr/>
          <p:nvPr/>
        </p:nvSpPr>
        <p:spPr>
          <a:xfrm>
            <a:off x="7888448" y="1353489"/>
            <a:ext cx="4303552" cy="35380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6680" y="5126451"/>
            <a:ext cx="8344169" cy="1363125"/>
          </a:xfrm>
        </p:spPr>
        <p:txBody>
          <a:bodyPr rtlCol="0">
            <a:noAutofit/>
          </a:bodyPr>
          <a:lstStyle/>
          <a:p>
            <a:r>
              <a:rPr lang="de-DE" sz="2000" dirty="0" err="1"/>
              <a:t>Thème</a:t>
            </a:r>
            <a:r>
              <a:rPr lang="de-DE" sz="2000" dirty="0"/>
              <a:t> 4 – </a:t>
            </a:r>
            <a:r>
              <a:rPr lang="de-DE" sz="2000" dirty="0" err="1"/>
              <a:t>Choix</a:t>
            </a:r>
            <a:r>
              <a:rPr lang="de-DE" sz="2000" dirty="0"/>
              <a:t> </a:t>
            </a:r>
            <a:r>
              <a:rPr lang="de-DE" sz="2000" dirty="0" err="1"/>
              <a:t>personnel</a:t>
            </a:r>
            <a:r>
              <a:rPr lang="de-DE" sz="2000" dirty="0"/>
              <a:t> : </a:t>
            </a:r>
            <a:r>
              <a:rPr lang="de-DE" sz="2000" dirty="0" err="1"/>
              <a:t>consommation</a:t>
            </a:r>
            <a:r>
              <a:rPr lang="de-DE" sz="2000" dirty="0"/>
              <a:t> et </a:t>
            </a:r>
            <a:r>
              <a:rPr lang="de-DE" sz="2000" dirty="0" err="1"/>
              <a:t>efficacité</a:t>
            </a:r>
            <a:r>
              <a:rPr lang="de-DE" sz="2000" dirty="0"/>
              <a:t>
</a:t>
            </a:r>
            <a:r>
              <a:rPr lang="de-DE" sz="2000" dirty="0" err="1"/>
              <a:t>Unité</a:t>
            </a:r>
            <a:r>
              <a:rPr lang="de-DE" sz="2000" dirty="0"/>
              <a:t> 2 – </a:t>
            </a:r>
            <a:r>
              <a:rPr lang="de-DE" sz="2000" dirty="0" err="1"/>
              <a:t>Choix</a:t>
            </a:r>
            <a:r>
              <a:rPr lang="de-DE" sz="2000" dirty="0"/>
              <a:t> des </a:t>
            </a:r>
            <a:r>
              <a:rPr lang="de-DE" sz="2000" dirty="0" err="1"/>
              <a:t>consommateurs</a:t>
            </a:r>
            <a:r>
              <a:rPr lang="de-DE" sz="2000" dirty="0"/>
              <a:t>
</a:t>
            </a:r>
            <a:r>
              <a:rPr lang="de-DE" sz="2000" dirty="0" err="1"/>
              <a:t>Activité</a:t>
            </a:r>
            <a:r>
              <a:rPr lang="de-DE" sz="2000" dirty="0"/>
              <a:t> 2 - Les </a:t>
            </a:r>
            <a:r>
              <a:rPr lang="de-DE" sz="2000" dirty="0" err="1"/>
              <a:t>effets</a:t>
            </a:r>
            <a:r>
              <a:rPr lang="de-DE" sz="2000" dirty="0"/>
              <a:t> de </a:t>
            </a:r>
            <a:r>
              <a:rPr lang="de-DE" sz="2000" dirty="0" err="1"/>
              <a:t>l’effet</a:t>
            </a:r>
            <a:r>
              <a:rPr lang="de-DE" sz="2000" dirty="0"/>
              <a:t> </a:t>
            </a:r>
            <a:r>
              <a:rPr lang="de-DE" sz="2000" dirty="0" err="1"/>
              <a:t>domino</a:t>
            </a:r>
            <a:r>
              <a:rPr lang="de-DE" sz="2000" dirty="0"/>
              <a:t> et de la </a:t>
            </a:r>
            <a:r>
              <a:rPr lang="de-DE" sz="2000" dirty="0" err="1"/>
              <a:t>publicité</a:t>
            </a:r>
            <a:r>
              <a:rPr lang="de-DE" sz="2000" dirty="0"/>
              <a:t> </a:t>
            </a:r>
            <a:r>
              <a:rPr lang="de-DE" sz="2000" dirty="0" err="1"/>
              <a:t>sur</a:t>
            </a:r>
            <a:r>
              <a:rPr lang="de-DE" sz="2000" dirty="0"/>
              <a:t> les </a:t>
            </a:r>
            <a:r>
              <a:rPr lang="de-DE" sz="2000" dirty="0" err="1"/>
              <a:t>pratiques</a:t>
            </a:r>
            <a:r>
              <a:rPr lang="de-DE" sz="2000" dirty="0"/>
              <a:t> de </a:t>
            </a:r>
            <a:r>
              <a:rPr lang="de-DE" sz="2000" dirty="0" err="1"/>
              <a:t>consommation</a:t>
            </a:r>
            <a:r>
              <a:rPr lang="de-DE" sz="2000" dirty="0"/>
              <a:t> </a:t>
            </a:r>
            <a:r>
              <a:rPr lang="de-DE" sz="2000" dirty="0" err="1"/>
              <a:t>collective</a:t>
            </a:r>
            <a:r>
              <a:rPr lang="de-DE" sz="2000" dirty="0"/>
              <a:t>
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241989C-0883-4413-9180-1793C13EA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934902"/>
            <a:ext cx="3621248" cy="21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3E528-0512-40CE-A89F-3881652D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937" y="1527048"/>
            <a:ext cx="3236976" cy="4069080"/>
          </a:xfrm>
        </p:spPr>
        <p:txBody>
          <a:bodyPr>
            <a:noAutofit/>
          </a:bodyPr>
          <a:lstStyle/>
          <a:p>
            <a:r>
              <a:rPr lang="en-US" sz="3200" dirty="0" err="1"/>
              <a:t>Croyez-vous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l’effet</a:t>
            </a:r>
            <a:r>
              <a:rPr lang="en-US" sz="3200" dirty="0"/>
              <a:t> domino </a:t>
            </a:r>
            <a:r>
              <a:rPr lang="en-US" sz="3200" dirty="0" err="1"/>
              <a:t>positif</a:t>
            </a:r>
            <a:r>
              <a:rPr lang="en-US" sz="3200" dirty="0"/>
              <a:t> sur les habitudes de </a:t>
            </a:r>
            <a:r>
              <a:rPr lang="en-US" sz="3200" dirty="0" err="1"/>
              <a:t>consommation</a:t>
            </a:r>
            <a:r>
              <a:rPr lang="en-US" sz="3200" dirty="0"/>
              <a:t> </a:t>
            </a:r>
            <a:r>
              <a:rPr lang="en-US" sz="3200" dirty="0" err="1"/>
              <a:t>d’une</a:t>
            </a:r>
            <a:r>
              <a:rPr lang="en-US" sz="3200" dirty="0"/>
              <a:t> </a:t>
            </a:r>
            <a:r>
              <a:rPr lang="en-US" sz="3200" dirty="0" err="1"/>
              <a:t>personne</a:t>
            </a:r>
            <a:r>
              <a:rPr lang="en-US" sz="3200" dirty="0"/>
              <a:t>?
</a:t>
            </a:r>
            <a:endParaRPr lang="de-AT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194D9-5CB3-469E-8700-4F709092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err="1"/>
              <a:t>Effet</a:t>
            </a:r>
            <a:r>
              <a:rPr lang="en-US" sz="2000" dirty="0"/>
              <a:t> domino : commencer petit </a:t>
            </a:r>
            <a:r>
              <a:rPr lang="en-US" sz="2000" dirty="0" err="1"/>
              <a:t>peut</a:t>
            </a:r>
            <a:r>
              <a:rPr lang="en-US" sz="2000" dirty="0"/>
              <a:t> </a:t>
            </a:r>
            <a:r>
              <a:rPr lang="en-US" sz="2000" dirty="0" err="1"/>
              <a:t>conduire</a:t>
            </a:r>
            <a:r>
              <a:rPr lang="en-US" sz="2000" dirty="0"/>
              <a:t>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d’autres</a:t>
            </a:r>
            <a:r>
              <a:rPr lang="en-US" sz="2000" dirty="0"/>
              <a:t> actions plus </a:t>
            </a:r>
            <a:r>
              <a:rPr lang="en-US" sz="2000" dirty="0" err="1"/>
              <a:t>significatives</a:t>
            </a:r>
            <a:r>
              <a:rPr lang="en-US" sz="2000" dirty="0"/>
              <a:t>. 
</a:t>
            </a:r>
            <a:r>
              <a:rPr lang="en-US" sz="2000" dirty="0" err="1"/>
              <a:t>L’achat</a:t>
            </a:r>
            <a:r>
              <a:rPr lang="en-US" sz="2000" dirty="0"/>
              <a:t> </a:t>
            </a:r>
            <a:r>
              <a:rPr lang="en-US" sz="2000" dirty="0" err="1"/>
              <a:t>d’ampoules</a:t>
            </a:r>
            <a:r>
              <a:rPr lang="en-US" sz="2000" dirty="0"/>
              <a:t> LED </a:t>
            </a:r>
            <a:r>
              <a:rPr lang="en-US" sz="2000" dirty="0" err="1"/>
              <a:t>peut</a:t>
            </a:r>
            <a:r>
              <a:rPr lang="en-US" sz="2000" dirty="0"/>
              <a:t> </a:t>
            </a:r>
            <a:r>
              <a:rPr lang="en-US" sz="2000" dirty="0" err="1"/>
              <a:t>entraîner</a:t>
            </a:r>
            <a:r>
              <a:rPr lang="en-US" sz="2000" dirty="0"/>
              <a:t>:
-&gt; </a:t>
            </a:r>
            <a:r>
              <a:rPr lang="en-US" sz="2000" dirty="0" err="1"/>
              <a:t>portant</a:t>
            </a:r>
            <a:r>
              <a:rPr lang="en-US" sz="2000" dirty="0"/>
              <a:t> des </a:t>
            </a:r>
            <a:r>
              <a:rPr lang="en-US" sz="2000" dirty="0" err="1"/>
              <a:t>vêtements</a:t>
            </a:r>
            <a:r>
              <a:rPr lang="en-US" sz="2000" dirty="0"/>
              <a:t> plus </a:t>
            </a:r>
            <a:r>
              <a:rPr lang="en-US" sz="2000" dirty="0" err="1"/>
              <a:t>chauds</a:t>
            </a:r>
            <a:r>
              <a:rPr lang="en-US" sz="2000" dirty="0"/>
              <a:t> et </a:t>
            </a:r>
            <a:r>
              <a:rPr lang="en-US" sz="2000" dirty="0" err="1"/>
              <a:t>baissant</a:t>
            </a:r>
            <a:r>
              <a:rPr lang="en-US" sz="2000" dirty="0"/>
              <a:t> le thermostat 
-&gt; changer de rideau pour </a:t>
            </a:r>
            <a:r>
              <a:rPr lang="en-US" sz="2000" dirty="0" err="1"/>
              <a:t>diminuer</a:t>
            </a:r>
            <a:r>
              <a:rPr lang="en-US" sz="2000" dirty="0"/>
              <a:t> les </a:t>
            </a:r>
            <a:r>
              <a:rPr lang="en-US" sz="2000" dirty="0" err="1"/>
              <a:t>pertes</a:t>
            </a:r>
            <a:r>
              <a:rPr lang="en-US" sz="2000" dirty="0"/>
              <a:t> de </a:t>
            </a:r>
            <a:r>
              <a:rPr lang="en-US" sz="2000" dirty="0" err="1"/>
              <a:t>chaleur</a:t>
            </a:r>
            <a:r>
              <a:rPr lang="en-US" sz="2000" dirty="0"/>
              <a:t>
-&gt; </a:t>
            </a:r>
            <a:r>
              <a:rPr lang="en-US" sz="2000" dirty="0" err="1"/>
              <a:t>portes</a:t>
            </a:r>
            <a:r>
              <a:rPr lang="en-US" sz="2000" dirty="0"/>
              <a:t>/</a:t>
            </a:r>
            <a:r>
              <a:rPr lang="en-US" sz="2000" dirty="0" err="1"/>
              <a:t>fenêtres</a:t>
            </a:r>
            <a:r>
              <a:rPr lang="en-US" sz="2000" dirty="0"/>
              <a:t> </a:t>
            </a:r>
            <a:r>
              <a:rPr lang="en-US" sz="2000" dirty="0" err="1"/>
              <a:t>isolantes</a:t>
            </a:r>
            <a:r>
              <a:rPr lang="en-US" sz="2000" dirty="0"/>
              <a:t> 
-&gt; </a:t>
            </a:r>
            <a:r>
              <a:rPr lang="en-US" sz="2000" dirty="0" err="1"/>
              <a:t>l’achat</a:t>
            </a:r>
            <a:r>
              <a:rPr lang="en-US" sz="2000" dirty="0"/>
              <a:t> </a:t>
            </a:r>
            <a:r>
              <a:rPr lang="en-US" sz="2000" dirty="0" err="1"/>
              <a:t>d’appareils</a:t>
            </a:r>
            <a:r>
              <a:rPr lang="en-US" sz="2000" dirty="0"/>
              <a:t> </a:t>
            </a:r>
            <a:r>
              <a:rPr lang="en-US" sz="2000" dirty="0" err="1"/>
              <a:t>éconergétiques</a:t>
            </a:r>
            <a:r>
              <a:rPr lang="en-US" sz="2000" dirty="0"/>
              <a:t> 
-&gt; </a:t>
            </a:r>
            <a:r>
              <a:rPr lang="en-US" sz="2000" dirty="0" err="1"/>
              <a:t>l’installation</a:t>
            </a:r>
            <a:r>
              <a:rPr lang="en-US" sz="2000" dirty="0"/>
              <a:t> d’un thermostat programmable
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6319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Croyez-vous</a:t>
            </a:r>
            <a:r>
              <a:rPr lang="de-AT" dirty="0"/>
              <a:t> </a:t>
            </a:r>
            <a:r>
              <a:rPr lang="de-AT" dirty="0" err="1"/>
              <a:t>qu’il</a:t>
            </a:r>
            <a:r>
              <a:rPr lang="de-AT" dirty="0"/>
              <a:t> </a:t>
            </a:r>
            <a:r>
              <a:rPr lang="de-AT" dirty="0" err="1"/>
              <a:t>y</a:t>
            </a:r>
            <a:r>
              <a:rPr lang="de-AT" dirty="0"/>
              <a:t> </a:t>
            </a:r>
            <a:r>
              <a:rPr lang="de-AT" dirty="0" err="1"/>
              <a:t>ait</a:t>
            </a:r>
            <a:r>
              <a:rPr lang="de-AT" dirty="0"/>
              <a:t> </a:t>
            </a:r>
            <a:r>
              <a:rPr lang="de-AT" dirty="0" err="1"/>
              <a:t>un</a:t>
            </a:r>
            <a:r>
              <a:rPr lang="de-AT" dirty="0"/>
              <a:t> </a:t>
            </a:r>
            <a:r>
              <a:rPr lang="de-AT" dirty="0" err="1"/>
              <a:t>effet</a:t>
            </a:r>
            <a:r>
              <a:rPr lang="de-AT" dirty="0"/>
              <a:t> « </a:t>
            </a:r>
            <a:r>
              <a:rPr lang="de-AT" dirty="0" err="1"/>
              <a:t>contre</a:t>
            </a:r>
            <a:r>
              <a:rPr lang="de-AT" dirty="0"/>
              <a:t>-domino » ?
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1234440"/>
            <a:ext cx="4709160" cy="4069080"/>
          </a:xfrm>
        </p:spPr>
        <p:txBody>
          <a:bodyPr>
            <a:normAutofit fontScale="92500"/>
          </a:bodyPr>
          <a:lstStyle/>
          <a:p>
            <a:pPr algn="just"/>
            <a:r>
              <a:rPr lang="de-AT" sz="2000" dirty="0" err="1"/>
              <a:t>L’effet</a:t>
            </a:r>
            <a:r>
              <a:rPr lang="de-AT" sz="2000" dirty="0"/>
              <a:t> « </a:t>
            </a:r>
            <a:r>
              <a:rPr lang="de-AT" sz="2000" dirty="0" err="1"/>
              <a:t>contre</a:t>
            </a:r>
            <a:r>
              <a:rPr lang="de-AT" sz="2000" dirty="0"/>
              <a:t>-domino » : si </a:t>
            </a:r>
            <a:r>
              <a:rPr lang="de-AT" sz="2000" dirty="0" err="1"/>
              <a:t>un</a:t>
            </a:r>
            <a:r>
              <a:rPr lang="de-AT" sz="2000" dirty="0"/>
              <a:t> </a:t>
            </a:r>
            <a:r>
              <a:rPr lang="de-AT" sz="2000" dirty="0" err="1"/>
              <a:t>produit</a:t>
            </a:r>
            <a:r>
              <a:rPr lang="de-AT" sz="2000" dirty="0"/>
              <a:t> </a:t>
            </a:r>
            <a:r>
              <a:rPr lang="de-AT" sz="2000" dirty="0" err="1"/>
              <a:t>est</a:t>
            </a:r>
            <a:r>
              <a:rPr lang="de-AT" sz="2000" dirty="0"/>
              <a:t> </a:t>
            </a:r>
            <a:r>
              <a:rPr lang="de-AT" sz="2000" dirty="0" err="1"/>
              <a:t>annoncé</a:t>
            </a:r>
            <a:r>
              <a:rPr lang="de-AT" sz="2000" dirty="0"/>
              <a:t> </a:t>
            </a:r>
            <a:r>
              <a:rPr lang="de-AT" sz="2000" dirty="0" err="1"/>
              <a:t>comme</a:t>
            </a:r>
            <a:r>
              <a:rPr lang="de-AT" sz="2000" dirty="0"/>
              <a:t> durable, les </a:t>
            </a:r>
            <a:r>
              <a:rPr lang="de-AT" sz="2000" dirty="0" err="1"/>
              <a:t>gens</a:t>
            </a:r>
            <a:r>
              <a:rPr lang="de-AT" sz="2000" dirty="0"/>
              <a:t> en </a:t>
            </a:r>
            <a:r>
              <a:rPr lang="de-AT" sz="2000" dirty="0" err="1"/>
              <a:t>consommeront</a:t>
            </a:r>
            <a:r>
              <a:rPr lang="de-AT" sz="2000" dirty="0"/>
              <a:t> </a:t>
            </a:r>
            <a:r>
              <a:rPr lang="de-AT" sz="2000" dirty="0" err="1"/>
              <a:t>simplement</a:t>
            </a:r>
            <a:r>
              <a:rPr lang="de-AT" sz="2000" dirty="0"/>
              <a:t> plus et </a:t>
            </a:r>
            <a:r>
              <a:rPr lang="de-AT" sz="2000" dirty="0" err="1"/>
              <a:t>nieront</a:t>
            </a:r>
            <a:r>
              <a:rPr lang="de-AT" sz="2000" dirty="0"/>
              <a:t> </a:t>
            </a:r>
            <a:r>
              <a:rPr lang="de-AT" sz="2000" dirty="0" err="1"/>
              <a:t>ses</a:t>
            </a:r>
            <a:r>
              <a:rPr lang="de-AT" sz="2000" dirty="0"/>
              <a:t> </a:t>
            </a:r>
            <a:r>
              <a:rPr lang="de-AT" sz="2000" dirty="0" err="1"/>
              <a:t>avantages</a:t>
            </a:r>
            <a:r>
              <a:rPr lang="de-AT" sz="2000" dirty="0"/>
              <a:t> </a:t>
            </a:r>
            <a:r>
              <a:rPr lang="de-AT" sz="2000" dirty="0" err="1"/>
              <a:t>écologiques</a:t>
            </a:r>
            <a:r>
              <a:rPr lang="de-AT" sz="2000" dirty="0"/>
              <a:t>.
</a:t>
            </a:r>
            <a:r>
              <a:rPr lang="de-AT" sz="2000" dirty="0" err="1"/>
              <a:t>Exemples</a:t>
            </a:r>
            <a:r>
              <a:rPr lang="de-AT" sz="2000" dirty="0"/>
              <a:t>:
</a:t>
            </a:r>
            <a:r>
              <a:rPr lang="de-AT" sz="2000" dirty="0" err="1"/>
              <a:t>Recyclage</a:t>
            </a:r>
            <a:r>
              <a:rPr lang="de-AT" sz="2000" dirty="0"/>
              <a:t> -&gt; en </a:t>
            </a:r>
            <a:r>
              <a:rPr lang="de-AT" sz="2000" dirty="0" err="1"/>
              <a:t>utilisant</a:t>
            </a:r>
            <a:r>
              <a:rPr lang="de-AT" sz="2000" dirty="0"/>
              <a:t> plus de </a:t>
            </a:r>
            <a:r>
              <a:rPr lang="de-AT" sz="2000" dirty="0" err="1"/>
              <a:t>papier</a:t>
            </a:r>
            <a:r>
              <a:rPr lang="de-AT" sz="2000" dirty="0"/>
              <a:t>
</a:t>
            </a:r>
            <a:r>
              <a:rPr lang="de-AT" sz="2000" dirty="0" err="1"/>
              <a:t>Un</a:t>
            </a:r>
            <a:r>
              <a:rPr lang="de-AT" sz="2000" dirty="0"/>
              <a:t> </a:t>
            </a:r>
            <a:r>
              <a:rPr lang="de-AT" sz="2000" dirty="0" err="1"/>
              <a:t>carburant</a:t>
            </a:r>
            <a:r>
              <a:rPr lang="de-AT" sz="2000" dirty="0"/>
              <a:t> plus </a:t>
            </a:r>
            <a:r>
              <a:rPr lang="de-AT" sz="2000" dirty="0" err="1"/>
              <a:t>efficace</a:t>
            </a:r>
            <a:r>
              <a:rPr lang="de-AT" sz="2000" dirty="0"/>
              <a:t> &gt; </a:t>
            </a:r>
            <a:r>
              <a:rPr lang="de-AT" sz="2000" dirty="0" err="1"/>
              <a:t>conduire</a:t>
            </a:r>
            <a:r>
              <a:rPr lang="de-AT" sz="2000" dirty="0"/>
              <a:t> plus
</a:t>
            </a:r>
            <a:r>
              <a:rPr lang="de-AT" sz="2000" dirty="0" err="1"/>
              <a:t>Systèmes</a:t>
            </a:r>
            <a:r>
              <a:rPr lang="de-AT" sz="2000" dirty="0"/>
              <a:t> de </a:t>
            </a:r>
            <a:r>
              <a:rPr lang="de-AT" sz="2000" dirty="0" err="1"/>
              <a:t>chauffage</a:t>
            </a:r>
            <a:r>
              <a:rPr lang="de-AT" sz="2000" dirty="0"/>
              <a:t> / </a:t>
            </a:r>
            <a:r>
              <a:rPr lang="de-AT" sz="2000" dirty="0" err="1"/>
              <a:t>refroidissement</a:t>
            </a:r>
            <a:r>
              <a:rPr lang="de-AT" sz="2000" dirty="0"/>
              <a:t> plus </a:t>
            </a:r>
            <a:r>
              <a:rPr lang="de-AT" sz="2000" dirty="0" err="1"/>
              <a:t>efficaces</a:t>
            </a:r>
            <a:r>
              <a:rPr lang="de-AT" sz="2000" dirty="0"/>
              <a:t> - &gt; </a:t>
            </a:r>
            <a:r>
              <a:rPr lang="de-AT" sz="2000" dirty="0" err="1"/>
              <a:t>mettant</a:t>
            </a:r>
            <a:r>
              <a:rPr lang="de-AT" sz="2000" dirty="0"/>
              <a:t> la </a:t>
            </a:r>
            <a:r>
              <a:rPr lang="de-AT" sz="2000" dirty="0" err="1"/>
              <a:t>température</a:t>
            </a:r>
            <a:r>
              <a:rPr lang="de-AT" sz="2000" dirty="0"/>
              <a:t> plus haut / plus </a:t>
            </a:r>
            <a:r>
              <a:rPr lang="de-AT" sz="2000" dirty="0" err="1"/>
              <a:t>bas</a:t>
            </a:r>
            <a:r>
              <a:rPr lang="de-AT" sz="2000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70919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3E528-0512-40CE-A89F-3881652D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684" y="1527048"/>
            <a:ext cx="3236976" cy="4069080"/>
          </a:xfrm>
        </p:spPr>
        <p:txBody>
          <a:bodyPr>
            <a:noAutofit/>
          </a:bodyPr>
          <a:lstStyle/>
          <a:p>
            <a:r>
              <a:rPr lang="en-US" sz="3200" dirty="0"/>
              <a:t>Si </a:t>
            </a:r>
            <a:r>
              <a:rPr lang="en-US" sz="3200" dirty="0" err="1"/>
              <a:t>vous</a:t>
            </a:r>
            <a:r>
              <a:rPr lang="en-US" sz="3200" dirty="0"/>
              <a:t> </a:t>
            </a:r>
            <a:r>
              <a:rPr lang="en-US" sz="3200" dirty="0" err="1"/>
              <a:t>êtes</a:t>
            </a:r>
            <a:r>
              <a:rPr lang="en-US" sz="3200" dirty="0"/>
              <a:t> </a:t>
            </a:r>
            <a:r>
              <a:rPr lang="en-US" sz="3200" dirty="0" err="1"/>
              <a:t>engagé</a:t>
            </a:r>
            <a:r>
              <a:rPr lang="en-US" sz="3200" dirty="0"/>
              <a:t> dans </a:t>
            </a:r>
            <a:r>
              <a:rPr lang="en-US" sz="3200" dirty="0" err="1"/>
              <a:t>une</a:t>
            </a:r>
            <a:r>
              <a:rPr lang="en-US" sz="3200" dirty="0"/>
              <a:t> action </a:t>
            </a:r>
            <a:r>
              <a:rPr lang="en-US" sz="3200" dirty="0" err="1"/>
              <a:t>publique</a:t>
            </a:r>
            <a:r>
              <a:rPr lang="en-US" sz="3200" dirty="0"/>
              <a:t> pour </a:t>
            </a:r>
            <a:r>
              <a:rPr lang="en-US" sz="3200" dirty="0" err="1"/>
              <a:t>sauver</a:t>
            </a:r>
            <a:r>
              <a:rPr lang="en-US" sz="3200" dirty="0"/>
              <a:t> le </a:t>
            </a:r>
            <a:r>
              <a:rPr lang="en-US" sz="3200" dirty="0" err="1"/>
              <a:t>climat</a:t>
            </a:r>
            <a:r>
              <a:rPr lang="en-US" sz="3200" dirty="0"/>
              <a:t>, </a:t>
            </a:r>
            <a:r>
              <a:rPr lang="en-US" sz="3200" dirty="0" err="1"/>
              <a:t>ferez-vous</a:t>
            </a:r>
            <a:r>
              <a:rPr lang="en-US" sz="3200" dirty="0"/>
              <a:t> plus </a:t>
            </a:r>
            <a:r>
              <a:rPr lang="en-US" sz="3200" dirty="0" err="1"/>
              <a:t>ou</a:t>
            </a:r>
            <a:r>
              <a:rPr lang="en-US" sz="3200" dirty="0"/>
              <a:t> </a:t>
            </a:r>
            <a:r>
              <a:rPr lang="en-US" sz="3200" dirty="0" err="1"/>
              <a:t>moins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privé</a:t>
            </a:r>
            <a:r>
              <a:rPr lang="en-US" sz="3200" dirty="0"/>
              <a:t> ?
</a:t>
            </a:r>
            <a:endParaRPr lang="de-AT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194D9-5CB3-469E-8700-4F709092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/>
              <a:t>Certains</a:t>
            </a:r>
            <a:r>
              <a:rPr lang="en-US" sz="2000" dirty="0"/>
              <a:t> </a:t>
            </a:r>
            <a:r>
              <a:rPr lang="en-US" sz="2000" dirty="0" err="1"/>
              <a:t>diront</a:t>
            </a:r>
            <a:r>
              <a:rPr lang="en-US" sz="2000" dirty="0"/>
              <a:t> que </a:t>
            </a:r>
            <a:r>
              <a:rPr lang="en-US" sz="2000" dirty="0" err="1"/>
              <a:t>lorsqu’ils</a:t>
            </a:r>
            <a:r>
              <a:rPr lang="en-US" sz="2000" dirty="0"/>
              <a:t> </a:t>
            </a:r>
            <a:r>
              <a:rPr lang="en-US" sz="2000" dirty="0" err="1"/>
              <a:t>ont</a:t>
            </a:r>
            <a:r>
              <a:rPr lang="en-US" sz="2000" dirty="0"/>
              <a:t> </a:t>
            </a:r>
            <a:r>
              <a:rPr lang="en-US" sz="2000" dirty="0" err="1"/>
              <a:t>signé</a:t>
            </a:r>
            <a:r>
              <a:rPr lang="en-US" sz="2000" dirty="0"/>
              <a:t> </a:t>
            </a:r>
            <a:r>
              <a:rPr lang="en-US" sz="2000" dirty="0" err="1"/>
              <a:t>une</a:t>
            </a:r>
            <a:r>
              <a:rPr lang="en-US" sz="2000" dirty="0"/>
              <a:t> </a:t>
            </a:r>
            <a:r>
              <a:rPr lang="en-US" sz="2000" dirty="0" err="1"/>
              <a:t>pétition</a:t>
            </a:r>
            <a:r>
              <a:rPr lang="en-US" sz="2000" dirty="0"/>
              <a:t> sur les </a:t>
            </a:r>
            <a:r>
              <a:rPr lang="en-US" sz="2000" dirty="0" err="1"/>
              <a:t>changements</a:t>
            </a:r>
            <a:r>
              <a:rPr lang="en-US" sz="2000" dirty="0"/>
              <a:t> </a:t>
            </a:r>
            <a:r>
              <a:rPr lang="en-US" sz="2000" dirty="0" err="1"/>
              <a:t>climatiques</a:t>
            </a:r>
            <a:r>
              <a:rPr lang="en-US" sz="2000" dirty="0"/>
              <a:t>, </a:t>
            </a:r>
            <a:r>
              <a:rPr lang="en-US" sz="2000" dirty="0" err="1"/>
              <a:t>ils</a:t>
            </a:r>
            <a:r>
              <a:rPr lang="en-US" sz="2000" dirty="0"/>
              <a:t> </a:t>
            </a:r>
            <a:r>
              <a:rPr lang="en-US" sz="2000" dirty="0" err="1"/>
              <a:t>ont</a:t>
            </a:r>
            <a:r>
              <a:rPr lang="en-US" sz="2000" dirty="0"/>
              <a:t> déjà fait </a:t>
            </a:r>
            <a:r>
              <a:rPr lang="en-US" sz="2000" dirty="0" err="1"/>
              <a:t>leur</a:t>
            </a:r>
            <a:r>
              <a:rPr lang="en-US" sz="2000" dirty="0"/>
              <a:t> part. 
</a:t>
            </a:r>
            <a:r>
              <a:rPr lang="en-US" sz="2000" dirty="0" err="1"/>
              <a:t>Alors</a:t>
            </a:r>
            <a:r>
              <a:rPr lang="en-US" sz="2000" dirty="0"/>
              <a:t>, </a:t>
            </a:r>
            <a:r>
              <a:rPr lang="en-US" sz="2000" dirty="0" err="1"/>
              <a:t>l’engagement</a:t>
            </a:r>
            <a:r>
              <a:rPr lang="en-US" sz="2000" dirty="0"/>
              <a:t> du public avec le </a:t>
            </a:r>
            <a:r>
              <a:rPr lang="en-US" sz="2000" dirty="0" err="1"/>
              <a:t>climat</a:t>
            </a:r>
            <a:r>
              <a:rPr lang="en-US" sz="2000" dirty="0"/>
              <a:t> rend-il les gens plus </a:t>
            </a:r>
            <a:r>
              <a:rPr lang="en-US" sz="2000" dirty="0" err="1"/>
              <a:t>actifs</a:t>
            </a:r>
            <a:r>
              <a:rPr lang="en-US" sz="2000" dirty="0"/>
              <a:t> dans </a:t>
            </a:r>
            <a:r>
              <a:rPr lang="en-US" sz="2000" dirty="0" err="1"/>
              <a:t>leur</a:t>
            </a:r>
            <a:r>
              <a:rPr lang="en-US" sz="2000" dirty="0"/>
              <a:t> </a:t>
            </a:r>
            <a:r>
              <a:rPr lang="en-US" sz="2000" dirty="0" err="1"/>
              <a:t>comportement</a:t>
            </a:r>
            <a:r>
              <a:rPr lang="en-US" sz="2000" dirty="0"/>
              <a:t> </a:t>
            </a:r>
            <a:r>
              <a:rPr lang="en-US" sz="2000" dirty="0" err="1"/>
              <a:t>quotidien</a:t>
            </a:r>
            <a:r>
              <a:rPr lang="en-US" sz="2000" dirty="0"/>
              <a:t> </a:t>
            </a:r>
            <a:r>
              <a:rPr lang="en-US" sz="2000" dirty="0" err="1"/>
              <a:t>respectueux</a:t>
            </a:r>
            <a:r>
              <a:rPr lang="en-US" sz="2000" dirty="0"/>
              <a:t> du </a:t>
            </a:r>
            <a:r>
              <a:rPr lang="en-US" sz="2000" dirty="0" err="1"/>
              <a:t>climat</a:t>
            </a:r>
            <a:r>
              <a:rPr lang="en-US" sz="2000" dirty="0"/>
              <a:t>,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moins</a:t>
            </a:r>
            <a:r>
              <a:rPr lang="en-US" sz="2000" dirty="0"/>
              <a:t>?
</a:t>
            </a:r>
            <a:r>
              <a:rPr lang="en-US" sz="2000" dirty="0" err="1"/>
              <a:t>Croyez-vous</a:t>
            </a:r>
            <a:r>
              <a:rPr lang="en-US" sz="2000" dirty="0"/>
              <a:t> que les gens qui </a:t>
            </a:r>
            <a:r>
              <a:rPr lang="en-US" sz="2000" dirty="0" err="1"/>
              <a:t>sont</a:t>
            </a:r>
            <a:r>
              <a:rPr lang="en-US" sz="2000" dirty="0"/>
              <a:t> </a:t>
            </a:r>
            <a:r>
              <a:rPr lang="en-US" sz="2000" dirty="0" err="1"/>
              <a:t>très</a:t>
            </a:r>
            <a:r>
              <a:rPr lang="en-US" sz="2000" dirty="0"/>
              <a:t> publics au </a:t>
            </a:r>
            <a:r>
              <a:rPr lang="en-US" sz="2000" dirty="0" err="1"/>
              <a:t>sujet</a:t>
            </a:r>
            <a:r>
              <a:rPr lang="en-US" sz="2000" dirty="0"/>
              <a:t> de </a:t>
            </a:r>
            <a:r>
              <a:rPr lang="en-US" sz="2000" dirty="0" err="1"/>
              <a:t>leurs</a:t>
            </a:r>
            <a:r>
              <a:rPr lang="en-US" sz="2000" dirty="0"/>
              <a:t> actions, </a:t>
            </a:r>
            <a:r>
              <a:rPr lang="en-US" sz="2000" dirty="0" err="1"/>
              <a:t>comme</a:t>
            </a:r>
            <a:r>
              <a:rPr lang="en-US" sz="2000" dirty="0"/>
              <a:t> les </a:t>
            </a:r>
            <a:r>
              <a:rPr lang="en-US" sz="2000" dirty="0" err="1"/>
              <a:t>activistes</a:t>
            </a:r>
            <a:r>
              <a:rPr lang="en-US" sz="2000" dirty="0"/>
              <a:t> pour le </a:t>
            </a:r>
            <a:r>
              <a:rPr lang="en-US" sz="2000" dirty="0" err="1"/>
              <a:t>climat</a:t>
            </a:r>
            <a:r>
              <a:rPr lang="en-US" sz="2000" dirty="0"/>
              <a:t>, </a:t>
            </a:r>
            <a:r>
              <a:rPr lang="en-US" sz="2000" dirty="0" err="1"/>
              <a:t>s’y</a:t>
            </a:r>
            <a:r>
              <a:rPr lang="en-US" sz="2000" dirty="0"/>
              <a:t> </a:t>
            </a:r>
            <a:r>
              <a:rPr lang="en-US" sz="2000" dirty="0" err="1"/>
              <a:t>engagent</a:t>
            </a:r>
            <a:r>
              <a:rPr lang="en-US" sz="2000" dirty="0"/>
              <a:t> </a:t>
            </a:r>
            <a:r>
              <a:rPr lang="en-US" sz="2000" dirty="0" err="1"/>
              <a:t>vraiment</a:t>
            </a:r>
            <a:r>
              <a:rPr lang="en-US" sz="2000" dirty="0"/>
              <a:t> dans </a:t>
            </a:r>
            <a:r>
              <a:rPr lang="en-US" sz="2000" dirty="0" err="1"/>
              <a:t>leurs</a:t>
            </a:r>
            <a:r>
              <a:rPr lang="en-US" sz="2000" dirty="0"/>
              <a:t> actions </a:t>
            </a:r>
            <a:r>
              <a:rPr lang="en-US" sz="2000" dirty="0" err="1"/>
              <a:t>personnelles</a:t>
            </a:r>
            <a:r>
              <a:rPr lang="en-US" sz="2000" dirty="0"/>
              <a:t>?
</a:t>
            </a:r>
          </a:p>
        </p:txBody>
      </p:sp>
    </p:spTree>
    <p:extLst>
      <p:ext uri="{BB962C8B-B14F-4D97-AF65-F5344CB8AC3E}">
        <p14:creationId xmlns:p14="http://schemas.microsoft.com/office/powerpoint/2010/main" val="222753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N’est</a:t>
            </a:r>
            <a:r>
              <a:rPr lang="en-US" dirty="0"/>
              <a:t>-il pas </a:t>
            </a:r>
            <a:r>
              <a:rPr lang="en-US" dirty="0" err="1"/>
              <a:t>préférable</a:t>
            </a:r>
            <a:r>
              <a:rPr lang="en-US" dirty="0"/>
              <a:t> de faire </a:t>
            </a:r>
            <a:r>
              <a:rPr lang="en-US" dirty="0" err="1"/>
              <a:t>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</a:t>
            </a:r>
            <a:r>
              <a:rPr lang="en-US" dirty="0" err="1"/>
              <a:t>tranquillement</a:t>
            </a:r>
            <a:r>
              <a:rPr lang="en-US" dirty="0"/>
              <a:t>?
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1234440"/>
            <a:ext cx="4709160" cy="406908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 err="1"/>
              <a:t>Pensez-vous</a:t>
            </a:r>
            <a:r>
              <a:rPr lang="en-US" sz="2000" dirty="0"/>
              <a:t> que </a:t>
            </a:r>
            <a:r>
              <a:rPr lang="en-US" sz="2000" dirty="0" err="1"/>
              <a:t>l’engagement</a:t>
            </a:r>
            <a:r>
              <a:rPr lang="en-US" sz="2000" dirty="0"/>
              <a:t> </a:t>
            </a:r>
            <a:r>
              <a:rPr lang="en-US" sz="2000" dirty="0" err="1"/>
              <a:t>privé</a:t>
            </a:r>
            <a:r>
              <a:rPr lang="en-US" sz="2000" dirty="0"/>
              <a:t> sur les questions </a:t>
            </a:r>
            <a:r>
              <a:rPr lang="en-US" sz="2000" dirty="0" err="1"/>
              <a:t>climatiques</a:t>
            </a:r>
            <a:r>
              <a:rPr lang="en-US" sz="2000" dirty="0"/>
              <a:t> –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éloignant</a:t>
            </a:r>
            <a:r>
              <a:rPr lang="en-US" sz="2000" dirty="0"/>
              <a:t> des </a:t>
            </a:r>
            <a:r>
              <a:rPr lang="en-US" sz="2000" dirty="0" err="1"/>
              <a:t>yeux</a:t>
            </a:r>
            <a:r>
              <a:rPr lang="en-US" sz="2000" dirty="0"/>
              <a:t> critiques du public –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rendrait</a:t>
            </a:r>
            <a:r>
              <a:rPr lang="en-US" sz="2000" dirty="0"/>
              <a:t> plus </a:t>
            </a:r>
            <a:r>
              <a:rPr lang="en-US" sz="2000" dirty="0" err="1"/>
              <a:t>enclin</a:t>
            </a:r>
            <a:r>
              <a:rPr lang="en-US" sz="2000" dirty="0"/>
              <a:t>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poursuivre</a:t>
            </a:r>
            <a:r>
              <a:rPr lang="en-US" sz="2000" dirty="0"/>
              <a:t> </a:t>
            </a:r>
            <a:r>
              <a:rPr lang="en-US" sz="2000" dirty="0" err="1"/>
              <a:t>votre</a:t>
            </a:r>
            <a:r>
              <a:rPr lang="en-US" sz="2000" dirty="0"/>
              <a:t> </a:t>
            </a:r>
            <a:r>
              <a:rPr lang="en-US" sz="2000" dirty="0" err="1"/>
              <a:t>comportement</a:t>
            </a:r>
            <a:r>
              <a:rPr lang="en-US" sz="2000" dirty="0"/>
              <a:t> de </a:t>
            </a:r>
            <a:r>
              <a:rPr lang="en-US" sz="2000" dirty="0" err="1"/>
              <a:t>consommation</a:t>
            </a:r>
            <a:r>
              <a:rPr lang="en-US" sz="2000" dirty="0"/>
              <a:t> </a:t>
            </a:r>
            <a:r>
              <a:rPr lang="en-US" sz="2000" dirty="0" err="1"/>
              <a:t>respectueux</a:t>
            </a:r>
            <a:r>
              <a:rPr lang="en-US" sz="2000" dirty="0"/>
              <a:t> de </a:t>
            </a:r>
            <a:r>
              <a:rPr lang="en-US" sz="2000" dirty="0" err="1"/>
              <a:t>l’environnement</a:t>
            </a:r>
            <a:r>
              <a:rPr lang="en-US" sz="2000" dirty="0"/>
              <a:t>?
Est-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en-US" sz="2000" dirty="0" err="1"/>
              <a:t>une</a:t>
            </a:r>
            <a:r>
              <a:rPr lang="en-US" sz="2000" dirty="0"/>
              <a:t> </a:t>
            </a:r>
            <a:r>
              <a:rPr lang="en-US" sz="2000" dirty="0" err="1"/>
              <a:t>façon</a:t>
            </a:r>
            <a:r>
              <a:rPr lang="en-US" sz="2000" dirty="0"/>
              <a:t> qui </a:t>
            </a:r>
            <a:r>
              <a:rPr lang="en-US" sz="2000" dirty="0" err="1"/>
              <a:t>reflète</a:t>
            </a:r>
            <a:r>
              <a:rPr lang="en-US" sz="2000" dirty="0"/>
              <a:t> plus </a:t>
            </a:r>
            <a:r>
              <a:rPr lang="en-US" sz="2000" dirty="0" err="1"/>
              <a:t>fidèlement</a:t>
            </a:r>
            <a:r>
              <a:rPr lang="en-US" sz="2000" dirty="0"/>
              <a:t> </a:t>
            </a:r>
            <a:r>
              <a:rPr lang="en-US" sz="2000" dirty="0" err="1"/>
              <a:t>vos</a:t>
            </a:r>
            <a:r>
              <a:rPr lang="en-US" sz="2000" dirty="0"/>
              <a:t> </a:t>
            </a:r>
            <a:r>
              <a:rPr lang="en-US" sz="2000" dirty="0" err="1"/>
              <a:t>vraies</a:t>
            </a:r>
            <a:r>
              <a:rPr lang="en-US" sz="2000" dirty="0"/>
              <a:t> </a:t>
            </a:r>
            <a:r>
              <a:rPr lang="en-US" sz="2000" dirty="0" err="1"/>
              <a:t>valeurs</a:t>
            </a:r>
            <a:r>
              <a:rPr lang="en-US" sz="2000" dirty="0"/>
              <a:t> ?
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est-ce</a:t>
            </a:r>
            <a:r>
              <a:rPr lang="en-US" sz="2000" dirty="0"/>
              <a:t> le contraire – </a:t>
            </a:r>
            <a:r>
              <a:rPr lang="en-US" sz="2000" dirty="0" err="1"/>
              <a:t>l’action</a:t>
            </a:r>
            <a:r>
              <a:rPr lang="en-US" sz="2000" dirty="0"/>
              <a:t> </a:t>
            </a:r>
            <a:r>
              <a:rPr lang="en-US" sz="2000" dirty="0" err="1"/>
              <a:t>climatique</a:t>
            </a:r>
            <a:r>
              <a:rPr lang="en-US" sz="2000" dirty="0"/>
              <a:t> solitaire </a:t>
            </a:r>
            <a:r>
              <a:rPr lang="en-US" sz="2000" dirty="0" err="1"/>
              <a:t>est-elle</a:t>
            </a:r>
            <a:r>
              <a:rPr lang="en-US" sz="2000" dirty="0"/>
              <a:t> </a:t>
            </a:r>
            <a:r>
              <a:rPr lang="en-US" sz="2000" dirty="0" err="1"/>
              <a:t>vouée</a:t>
            </a:r>
            <a:r>
              <a:rPr lang="en-US" sz="2000" dirty="0"/>
              <a:t>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l’impuissance</a:t>
            </a:r>
            <a:r>
              <a:rPr lang="en-US" sz="2000" dirty="0"/>
              <a:t> ? Après tout, </a:t>
            </a:r>
            <a:r>
              <a:rPr lang="en-US" sz="2000" dirty="0" err="1"/>
              <a:t>une</a:t>
            </a:r>
            <a:r>
              <a:rPr lang="en-US" sz="2000" dirty="0"/>
              <a:t> </a:t>
            </a:r>
            <a:r>
              <a:rPr lang="en-US" sz="2000" dirty="0" err="1"/>
              <a:t>seule</a:t>
            </a:r>
            <a:r>
              <a:rPr lang="en-US" sz="2000" dirty="0"/>
              <a:t> </a:t>
            </a:r>
            <a:r>
              <a:rPr lang="en-US" sz="2000" dirty="0" err="1"/>
              <a:t>personne</a:t>
            </a:r>
            <a:r>
              <a:rPr lang="en-US" sz="2000" dirty="0"/>
              <a:t> </a:t>
            </a:r>
            <a:r>
              <a:rPr lang="en-US" sz="2000" dirty="0" err="1"/>
              <a:t>peut</a:t>
            </a:r>
            <a:r>
              <a:rPr lang="en-US" sz="2000" dirty="0"/>
              <a:t> </a:t>
            </a:r>
            <a:r>
              <a:rPr lang="en-US" sz="2000" dirty="0" err="1"/>
              <a:t>accomplir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peu</a:t>
            </a:r>
            <a:r>
              <a:rPr lang="en-US" sz="2000" dirty="0"/>
              <a:t>. 
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425126409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Climate Box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89BB13"/>
      </a:accent1>
      <a:accent2>
        <a:srgbClr val="00BEC6"/>
      </a:accent2>
      <a:accent3>
        <a:srgbClr val="464647"/>
      </a:accent3>
      <a:accent4>
        <a:srgbClr val="00BEC6"/>
      </a:accent4>
      <a:accent5>
        <a:srgbClr val="00764D"/>
      </a:accent5>
      <a:accent6>
        <a:srgbClr val="FFCC25"/>
      </a:accent6>
      <a:hlink>
        <a:srgbClr val="89BB13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438.tgt.Office_48167068_TF78504181_Win32_OJ107391223.potx" id="{ED437543-EBED-4E2E-8CEE-E2D402718ED1}" vid="{82B4EAC5-61B6-41CC-B133-5165E49BA3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406</Words>
  <Application>Microsoft Macintosh PowerPoint</Application>
  <PresentationFormat>Widescreen</PresentationFormat>
  <Paragraphs>14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Calibri</vt:lpstr>
      <vt:lpstr>Tw Cen MT</vt:lpstr>
      <vt:lpstr>ShapesVTI</vt:lpstr>
      <vt:lpstr>PowerPoint Presentation</vt:lpstr>
      <vt:lpstr>Croyez-vous en l’effet domino positif sur les habitudes de consommation d’une personne?
</vt:lpstr>
      <vt:lpstr>Croyez-vous qu’il y ait un effet « contre-domino » ?
</vt:lpstr>
      <vt:lpstr>Si vous êtes engagé dans une action publique pour sauver le climat, ferez-vous plus ou moins en privé ?
</vt:lpstr>
      <vt:lpstr>N’est-il pas préférable de faire ce que vous pouvez tranquillement?
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CATRO Bulgaria</dc:creator>
  <cp:lastModifiedBy>Ismael Paez Civico</cp:lastModifiedBy>
  <cp:revision>22</cp:revision>
  <dcterms:created xsi:type="dcterms:W3CDTF">2021-07-10T06:14:05Z</dcterms:created>
  <dcterms:modified xsi:type="dcterms:W3CDTF">2022-03-02T16:18:25Z</dcterms:modified>
</cp:coreProperties>
</file>