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3825" r:id="rId2"/>
    <p:sldId id="3846" r:id="rId3"/>
    <p:sldId id="3844" r:id="rId4"/>
    <p:sldId id="3849" r:id="rId5"/>
    <p:sldId id="3850" r:id="rId6"/>
    <p:sldId id="3851" r:id="rId7"/>
    <p:sldId id="3852" r:id="rId8"/>
    <p:sldId id="3854" r:id="rId9"/>
    <p:sldId id="3855" r:id="rId10"/>
    <p:sldId id="3853" r:id="rId11"/>
    <p:sldId id="3856" r:id="rId12"/>
    <p:sldId id="3857" r:id="rId13"/>
    <p:sldId id="3858" r:id="rId14"/>
    <p:sldId id="3859" r:id="rId15"/>
    <p:sldId id="3860" r:id="rId16"/>
    <p:sldId id="3861" r:id="rId17"/>
    <p:sldId id="3862" r:id="rId18"/>
    <p:sldId id="3863" r:id="rId19"/>
    <p:sldId id="3864" r:id="rId20"/>
    <p:sldId id="3865" r:id="rId21"/>
    <p:sldId id="3866" r:id="rId22"/>
    <p:sldId id="3847" r:id="rId23"/>
  </p:sldIdLst>
  <p:sldSz cx="12192000" cy="6858000"/>
  <p:notesSz cx="6858000" cy="9144000"/>
  <p:defaultText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113" d="100"/>
          <a:sy n="113" d="100"/>
        </p:scale>
        <p:origin x="39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bg-B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5DC20E-1826-48B1-B606-2C18084BF01E}" type="datetimeFigureOut">
              <a:rPr lang="bg-BG" smtClean="0"/>
              <a:t>16.2.2022 г.</a:t>
            </a:fld>
            <a:endParaRPr lang="bg-BG"/>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bg-B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bg-B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6F5B4C-B911-4A59-B588-326FB1A8DFA8}" type="slidenum">
              <a:rPr lang="bg-BG" smtClean="0"/>
              <a:t>‹Nr.›</a:t>
            </a:fld>
            <a:endParaRPr lang="bg-BG"/>
          </a:p>
        </p:txBody>
      </p:sp>
    </p:spTree>
    <p:extLst>
      <p:ext uri="{BB962C8B-B14F-4D97-AF65-F5344CB8AC3E}">
        <p14:creationId xmlns:p14="http://schemas.microsoft.com/office/powerpoint/2010/main" val="2082618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0C6A29-4676-420C-BBE3-ACC2B80F64D4}"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73003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dirty="0"/>
              <a:t>Self-Assessment </a:t>
            </a:r>
            <a:r>
              <a:rPr lang="de-AT" dirty="0" err="1"/>
              <a:t>of</a:t>
            </a:r>
            <a:r>
              <a:rPr lang="de-AT" dirty="0"/>
              <a:t> the </a:t>
            </a:r>
            <a:r>
              <a:rPr lang="de-AT" dirty="0" err="1"/>
              <a:t>unit</a:t>
            </a:r>
            <a:r>
              <a:rPr lang="de-AT" dirty="0"/>
              <a:t>. </a:t>
            </a:r>
            <a:r>
              <a:rPr lang="de-AT" dirty="0" err="1"/>
              <a:t>Please</a:t>
            </a:r>
            <a:r>
              <a:rPr lang="de-AT" dirty="0"/>
              <a:t> </a:t>
            </a:r>
            <a:r>
              <a:rPr lang="de-AT" dirty="0" err="1"/>
              <a:t>copy</a:t>
            </a:r>
            <a:r>
              <a:rPr lang="de-AT" dirty="0"/>
              <a:t> </a:t>
            </a:r>
            <a:r>
              <a:rPr lang="de-AT" dirty="0" err="1"/>
              <a:t>this</a:t>
            </a:r>
            <a:r>
              <a:rPr lang="de-AT" dirty="0"/>
              <a:t> </a:t>
            </a:r>
            <a:r>
              <a:rPr lang="de-AT" dirty="0" err="1"/>
              <a:t>slide</a:t>
            </a:r>
            <a:r>
              <a:rPr lang="de-AT" dirty="0"/>
              <a:t> </a:t>
            </a:r>
            <a:r>
              <a:rPr lang="de-AT" dirty="0" err="1"/>
              <a:t>for</a:t>
            </a:r>
            <a:r>
              <a:rPr lang="de-AT" dirty="0"/>
              <a:t> all </a:t>
            </a:r>
            <a:r>
              <a:rPr lang="de-AT" dirty="0" err="1"/>
              <a:t>units</a:t>
            </a:r>
            <a:r>
              <a:rPr lang="de-AT" dirty="0"/>
              <a:t> </a:t>
            </a:r>
            <a:r>
              <a:rPr lang="de-AT" dirty="0" err="1"/>
              <a:t>you</a:t>
            </a:r>
            <a:r>
              <a:rPr lang="de-AT" dirty="0"/>
              <a:t> </a:t>
            </a:r>
            <a:r>
              <a:rPr lang="de-AT" dirty="0" err="1"/>
              <a:t>want</a:t>
            </a:r>
            <a:r>
              <a:rPr lang="de-AT" dirty="0"/>
              <a:t> </a:t>
            </a:r>
            <a:r>
              <a:rPr lang="de-AT" dirty="0" err="1"/>
              <a:t>to</a:t>
            </a:r>
            <a:r>
              <a:rPr lang="de-AT" dirty="0"/>
              <a:t> </a:t>
            </a:r>
            <a:r>
              <a:rPr lang="de-AT" dirty="0" err="1"/>
              <a:t>include</a:t>
            </a:r>
            <a:r>
              <a:rPr lang="de-AT" dirty="0"/>
              <a:t> in the </a:t>
            </a:r>
            <a:r>
              <a:rPr lang="de-AT" dirty="0" err="1"/>
              <a:t>module</a:t>
            </a:r>
            <a:r>
              <a:rPr lang="de-AT" dirty="0"/>
              <a:t>.</a:t>
            </a:r>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0C6A29-4676-420C-BBE3-ACC2B80F64D4}"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6824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dirty="0"/>
              <a:t>Self-Assessment </a:t>
            </a:r>
            <a:r>
              <a:rPr lang="de-AT" dirty="0" err="1"/>
              <a:t>of</a:t>
            </a:r>
            <a:r>
              <a:rPr lang="de-AT" dirty="0"/>
              <a:t> the </a:t>
            </a:r>
            <a:r>
              <a:rPr lang="de-AT" dirty="0" err="1"/>
              <a:t>unit</a:t>
            </a:r>
            <a:r>
              <a:rPr lang="de-AT" dirty="0"/>
              <a:t>. </a:t>
            </a:r>
            <a:r>
              <a:rPr lang="de-AT" dirty="0" err="1"/>
              <a:t>Please</a:t>
            </a:r>
            <a:r>
              <a:rPr lang="de-AT" dirty="0"/>
              <a:t> </a:t>
            </a:r>
            <a:r>
              <a:rPr lang="de-AT" dirty="0" err="1"/>
              <a:t>copy</a:t>
            </a:r>
            <a:r>
              <a:rPr lang="de-AT" dirty="0"/>
              <a:t> </a:t>
            </a:r>
            <a:r>
              <a:rPr lang="de-AT" dirty="0" err="1"/>
              <a:t>this</a:t>
            </a:r>
            <a:r>
              <a:rPr lang="de-AT" dirty="0"/>
              <a:t> </a:t>
            </a:r>
            <a:r>
              <a:rPr lang="de-AT" dirty="0" err="1"/>
              <a:t>slide</a:t>
            </a:r>
            <a:r>
              <a:rPr lang="de-AT" dirty="0"/>
              <a:t> </a:t>
            </a:r>
            <a:r>
              <a:rPr lang="de-AT" dirty="0" err="1"/>
              <a:t>for</a:t>
            </a:r>
            <a:r>
              <a:rPr lang="de-AT" dirty="0"/>
              <a:t> all </a:t>
            </a:r>
            <a:r>
              <a:rPr lang="de-AT" dirty="0" err="1"/>
              <a:t>units</a:t>
            </a:r>
            <a:r>
              <a:rPr lang="de-AT" dirty="0"/>
              <a:t> </a:t>
            </a:r>
            <a:r>
              <a:rPr lang="de-AT" dirty="0" err="1"/>
              <a:t>you</a:t>
            </a:r>
            <a:r>
              <a:rPr lang="de-AT" dirty="0"/>
              <a:t> </a:t>
            </a:r>
            <a:r>
              <a:rPr lang="de-AT" dirty="0" err="1"/>
              <a:t>want</a:t>
            </a:r>
            <a:r>
              <a:rPr lang="de-AT" dirty="0"/>
              <a:t> </a:t>
            </a:r>
            <a:r>
              <a:rPr lang="de-AT" dirty="0" err="1"/>
              <a:t>to</a:t>
            </a:r>
            <a:r>
              <a:rPr lang="de-AT" dirty="0"/>
              <a:t> </a:t>
            </a:r>
            <a:r>
              <a:rPr lang="de-AT" dirty="0" err="1"/>
              <a:t>include</a:t>
            </a:r>
            <a:r>
              <a:rPr lang="de-AT" dirty="0"/>
              <a:t> in the </a:t>
            </a:r>
            <a:r>
              <a:rPr lang="de-AT" dirty="0" err="1"/>
              <a:t>module</a:t>
            </a:r>
            <a:r>
              <a:rPr lang="de-AT" dirty="0"/>
              <a:t>.</a:t>
            </a:r>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0C6A29-4676-420C-BBE3-ACC2B80F64D4}"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37105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dirty="0"/>
              <a:t>Self-Assessment </a:t>
            </a:r>
            <a:r>
              <a:rPr lang="de-AT" dirty="0" err="1"/>
              <a:t>of</a:t>
            </a:r>
            <a:r>
              <a:rPr lang="de-AT" dirty="0"/>
              <a:t> the </a:t>
            </a:r>
            <a:r>
              <a:rPr lang="de-AT" dirty="0" err="1"/>
              <a:t>unit</a:t>
            </a:r>
            <a:r>
              <a:rPr lang="de-AT" dirty="0"/>
              <a:t>. </a:t>
            </a:r>
            <a:r>
              <a:rPr lang="de-AT" dirty="0" err="1"/>
              <a:t>Please</a:t>
            </a:r>
            <a:r>
              <a:rPr lang="de-AT" dirty="0"/>
              <a:t> </a:t>
            </a:r>
            <a:r>
              <a:rPr lang="de-AT" dirty="0" err="1"/>
              <a:t>copy</a:t>
            </a:r>
            <a:r>
              <a:rPr lang="de-AT" dirty="0"/>
              <a:t> </a:t>
            </a:r>
            <a:r>
              <a:rPr lang="de-AT" dirty="0" err="1"/>
              <a:t>this</a:t>
            </a:r>
            <a:r>
              <a:rPr lang="de-AT" dirty="0"/>
              <a:t> </a:t>
            </a:r>
            <a:r>
              <a:rPr lang="de-AT" dirty="0" err="1"/>
              <a:t>slide</a:t>
            </a:r>
            <a:r>
              <a:rPr lang="de-AT" dirty="0"/>
              <a:t> </a:t>
            </a:r>
            <a:r>
              <a:rPr lang="de-AT" dirty="0" err="1"/>
              <a:t>for</a:t>
            </a:r>
            <a:r>
              <a:rPr lang="de-AT" dirty="0"/>
              <a:t> all </a:t>
            </a:r>
            <a:r>
              <a:rPr lang="de-AT" dirty="0" err="1"/>
              <a:t>units</a:t>
            </a:r>
            <a:r>
              <a:rPr lang="de-AT" dirty="0"/>
              <a:t> </a:t>
            </a:r>
            <a:r>
              <a:rPr lang="de-AT" dirty="0" err="1"/>
              <a:t>you</a:t>
            </a:r>
            <a:r>
              <a:rPr lang="de-AT" dirty="0"/>
              <a:t> </a:t>
            </a:r>
            <a:r>
              <a:rPr lang="de-AT" dirty="0" err="1"/>
              <a:t>want</a:t>
            </a:r>
            <a:r>
              <a:rPr lang="de-AT" dirty="0"/>
              <a:t> </a:t>
            </a:r>
            <a:r>
              <a:rPr lang="de-AT" dirty="0" err="1"/>
              <a:t>to</a:t>
            </a:r>
            <a:r>
              <a:rPr lang="de-AT" dirty="0"/>
              <a:t> </a:t>
            </a:r>
            <a:r>
              <a:rPr lang="de-AT" dirty="0" err="1"/>
              <a:t>include</a:t>
            </a:r>
            <a:r>
              <a:rPr lang="de-AT" dirty="0"/>
              <a:t> in the </a:t>
            </a:r>
            <a:r>
              <a:rPr lang="de-AT" dirty="0" err="1"/>
              <a:t>module</a:t>
            </a:r>
            <a:r>
              <a:rPr lang="de-AT" dirty="0"/>
              <a:t>.</a:t>
            </a:r>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0C6A29-4676-420C-BBE3-ACC2B80F64D4}"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47106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dirty="0"/>
              <a:t>Self-Assessment </a:t>
            </a:r>
            <a:r>
              <a:rPr lang="de-AT" dirty="0" err="1"/>
              <a:t>of</a:t>
            </a:r>
            <a:r>
              <a:rPr lang="de-AT" dirty="0"/>
              <a:t> the </a:t>
            </a:r>
            <a:r>
              <a:rPr lang="de-AT" dirty="0" err="1"/>
              <a:t>unit</a:t>
            </a:r>
            <a:r>
              <a:rPr lang="de-AT" dirty="0"/>
              <a:t>. </a:t>
            </a:r>
            <a:r>
              <a:rPr lang="de-AT" dirty="0" err="1"/>
              <a:t>Please</a:t>
            </a:r>
            <a:r>
              <a:rPr lang="de-AT" dirty="0"/>
              <a:t> </a:t>
            </a:r>
            <a:r>
              <a:rPr lang="de-AT" dirty="0" err="1"/>
              <a:t>copy</a:t>
            </a:r>
            <a:r>
              <a:rPr lang="de-AT" dirty="0"/>
              <a:t> </a:t>
            </a:r>
            <a:r>
              <a:rPr lang="de-AT" dirty="0" err="1"/>
              <a:t>this</a:t>
            </a:r>
            <a:r>
              <a:rPr lang="de-AT" dirty="0"/>
              <a:t> </a:t>
            </a:r>
            <a:r>
              <a:rPr lang="de-AT" dirty="0" err="1"/>
              <a:t>slide</a:t>
            </a:r>
            <a:r>
              <a:rPr lang="de-AT" dirty="0"/>
              <a:t> </a:t>
            </a:r>
            <a:r>
              <a:rPr lang="de-AT" dirty="0" err="1"/>
              <a:t>for</a:t>
            </a:r>
            <a:r>
              <a:rPr lang="de-AT" dirty="0"/>
              <a:t> all </a:t>
            </a:r>
            <a:r>
              <a:rPr lang="de-AT" dirty="0" err="1"/>
              <a:t>units</a:t>
            </a:r>
            <a:r>
              <a:rPr lang="de-AT" dirty="0"/>
              <a:t> </a:t>
            </a:r>
            <a:r>
              <a:rPr lang="de-AT" dirty="0" err="1"/>
              <a:t>you</a:t>
            </a:r>
            <a:r>
              <a:rPr lang="de-AT" dirty="0"/>
              <a:t> </a:t>
            </a:r>
            <a:r>
              <a:rPr lang="de-AT" dirty="0" err="1"/>
              <a:t>want</a:t>
            </a:r>
            <a:r>
              <a:rPr lang="de-AT" dirty="0"/>
              <a:t> </a:t>
            </a:r>
            <a:r>
              <a:rPr lang="de-AT" dirty="0" err="1"/>
              <a:t>to</a:t>
            </a:r>
            <a:r>
              <a:rPr lang="de-AT" dirty="0"/>
              <a:t> </a:t>
            </a:r>
            <a:r>
              <a:rPr lang="de-AT" dirty="0" err="1"/>
              <a:t>include</a:t>
            </a:r>
            <a:r>
              <a:rPr lang="de-AT" dirty="0"/>
              <a:t> in the </a:t>
            </a:r>
            <a:r>
              <a:rPr lang="de-AT" dirty="0" err="1"/>
              <a:t>module</a:t>
            </a:r>
            <a:r>
              <a:rPr lang="de-AT" dirty="0"/>
              <a:t>.</a:t>
            </a:r>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0C6A29-4676-420C-BBE3-ACC2B80F64D4}"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83157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dirty="0"/>
              <a:t>Self-Assessment </a:t>
            </a:r>
            <a:r>
              <a:rPr lang="de-AT" dirty="0" err="1"/>
              <a:t>of</a:t>
            </a:r>
            <a:r>
              <a:rPr lang="de-AT" dirty="0"/>
              <a:t> the </a:t>
            </a:r>
            <a:r>
              <a:rPr lang="de-AT" dirty="0" err="1"/>
              <a:t>unit</a:t>
            </a:r>
            <a:r>
              <a:rPr lang="de-AT" dirty="0"/>
              <a:t>. </a:t>
            </a:r>
            <a:r>
              <a:rPr lang="de-AT" dirty="0" err="1"/>
              <a:t>Please</a:t>
            </a:r>
            <a:r>
              <a:rPr lang="de-AT" dirty="0"/>
              <a:t> </a:t>
            </a:r>
            <a:r>
              <a:rPr lang="de-AT" dirty="0" err="1"/>
              <a:t>copy</a:t>
            </a:r>
            <a:r>
              <a:rPr lang="de-AT" dirty="0"/>
              <a:t> </a:t>
            </a:r>
            <a:r>
              <a:rPr lang="de-AT" dirty="0" err="1"/>
              <a:t>this</a:t>
            </a:r>
            <a:r>
              <a:rPr lang="de-AT" dirty="0"/>
              <a:t> </a:t>
            </a:r>
            <a:r>
              <a:rPr lang="de-AT" dirty="0" err="1"/>
              <a:t>slide</a:t>
            </a:r>
            <a:r>
              <a:rPr lang="de-AT" dirty="0"/>
              <a:t> </a:t>
            </a:r>
            <a:r>
              <a:rPr lang="de-AT" dirty="0" err="1"/>
              <a:t>for</a:t>
            </a:r>
            <a:r>
              <a:rPr lang="de-AT" dirty="0"/>
              <a:t> all </a:t>
            </a:r>
            <a:r>
              <a:rPr lang="de-AT" dirty="0" err="1"/>
              <a:t>units</a:t>
            </a:r>
            <a:r>
              <a:rPr lang="de-AT" dirty="0"/>
              <a:t> </a:t>
            </a:r>
            <a:r>
              <a:rPr lang="de-AT" dirty="0" err="1"/>
              <a:t>you</a:t>
            </a:r>
            <a:r>
              <a:rPr lang="de-AT" dirty="0"/>
              <a:t> </a:t>
            </a:r>
            <a:r>
              <a:rPr lang="de-AT" dirty="0" err="1"/>
              <a:t>want</a:t>
            </a:r>
            <a:r>
              <a:rPr lang="de-AT" dirty="0"/>
              <a:t> </a:t>
            </a:r>
            <a:r>
              <a:rPr lang="de-AT" dirty="0" err="1"/>
              <a:t>to</a:t>
            </a:r>
            <a:r>
              <a:rPr lang="de-AT" dirty="0"/>
              <a:t> </a:t>
            </a:r>
            <a:r>
              <a:rPr lang="de-AT" dirty="0" err="1"/>
              <a:t>include</a:t>
            </a:r>
            <a:r>
              <a:rPr lang="de-AT" dirty="0"/>
              <a:t> in the </a:t>
            </a:r>
            <a:r>
              <a:rPr lang="de-AT" dirty="0" err="1"/>
              <a:t>module</a:t>
            </a:r>
            <a:r>
              <a:rPr lang="de-AT" dirty="0"/>
              <a:t>.</a:t>
            </a:r>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0C6A29-4676-420C-BBE3-ACC2B80F64D4}"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27403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dirty="0"/>
              <a:t>Self-Assessment </a:t>
            </a:r>
            <a:r>
              <a:rPr lang="de-AT" dirty="0" err="1"/>
              <a:t>of</a:t>
            </a:r>
            <a:r>
              <a:rPr lang="de-AT" dirty="0"/>
              <a:t> the </a:t>
            </a:r>
            <a:r>
              <a:rPr lang="de-AT" dirty="0" err="1"/>
              <a:t>unit</a:t>
            </a:r>
            <a:r>
              <a:rPr lang="de-AT" dirty="0"/>
              <a:t>. </a:t>
            </a:r>
            <a:r>
              <a:rPr lang="de-AT" dirty="0" err="1"/>
              <a:t>Please</a:t>
            </a:r>
            <a:r>
              <a:rPr lang="de-AT" dirty="0"/>
              <a:t> </a:t>
            </a:r>
            <a:r>
              <a:rPr lang="de-AT" dirty="0" err="1"/>
              <a:t>copy</a:t>
            </a:r>
            <a:r>
              <a:rPr lang="de-AT" dirty="0"/>
              <a:t> </a:t>
            </a:r>
            <a:r>
              <a:rPr lang="de-AT" dirty="0" err="1"/>
              <a:t>this</a:t>
            </a:r>
            <a:r>
              <a:rPr lang="de-AT" dirty="0"/>
              <a:t> </a:t>
            </a:r>
            <a:r>
              <a:rPr lang="de-AT" dirty="0" err="1"/>
              <a:t>slide</a:t>
            </a:r>
            <a:r>
              <a:rPr lang="de-AT" dirty="0"/>
              <a:t> </a:t>
            </a:r>
            <a:r>
              <a:rPr lang="de-AT" dirty="0" err="1"/>
              <a:t>for</a:t>
            </a:r>
            <a:r>
              <a:rPr lang="de-AT" dirty="0"/>
              <a:t> all </a:t>
            </a:r>
            <a:r>
              <a:rPr lang="de-AT" dirty="0" err="1"/>
              <a:t>units</a:t>
            </a:r>
            <a:r>
              <a:rPr lang="de-AT" dirty="0"/>
              <a:t> </a:t>
            </a:r>
            <a:r>
              <a:rPr lang="de-AT" dirty="0" err="1"/>
              <a:t>you</a:t>
            </a:r>
            <a:r>
              <a:rPr lang="de-AT" dirty="0"/>
              <a:t> </a:t>
            </a:r>
            <a:r>
              <a:rPr lang="de-AT" dirty="0" err="1"/>
              <a:t>want</a:t>
            </a:r>
            <a:r>
              <a:rPr lang="de-AT" dirty="0"/>
              <a:t> </a:t>
            </a:r>
            <a:r>
              <a:rPr lang="de-AT" dirty="0" err="1"/>
              <a:t>to</a:t>
            </a:r>
            <a:r>
              <a:rPr lang="de-AT" dirty="0"/>
              <a:t> </a:t>
            </a:r>
            <a:r>
              <a:rPr lang="de-AT" dirty="0" err="1"/>
              <a:t>include</a:t>
            </a:r>
            <a:r>
              <a:rPr lang="de-AT" dirty="0"/>
              <a:t> in the </a:t>
            </a:r>
            <a:r>
              <a:rPr lang="de-AT" dirty="0" err="1"/>
              <a:t>module</a:t>
            </a:r>
            <a:r>
              <a:rPr lang="de-AT" dirty="0"/>
              <a:t>.</a:t>
            </a:r>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0C6A29-4676-420C-BBE3-ACC2B80F64D4}"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12799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dirty="0"/>
              <a:t>Self-Assessment </a:t>
            </a:r>
            <a:r>
              <a:rPr lang="de-AT" dirty="0" err="1"/>
              <a:t>of</a:t>
            </a:r>
            <a:r>
              <a:rPr lang="de-AT" dirty="0"/>
              <a:t> the </a:t>
            </a:r>
            <a:r>
              <a:rPr lang="de-AT" dirty="0" err="1"/>
              <a:t>unit</a:t>
            </a:r>
            <a:r>
              <a:rPr lang="de-AT" dirty="0"/>
              <a:t>. </a:t>
            </a:r>
            <a:r>
              <a:rPr lang="de-AT" dirty="0" err="1"/>
              <a:t>Please</a:t>
            </a:r>
            <a:r>
              <a:rPr lang="de-AT" dirty="0"/>
              <a:t> </a:t>
            </a:r>
            <a:r>
              <a:rPr lang="de-AT" dirty="0" err="1"/>
              <a:t>copy</a:t>
            </a:r>
            <a:r>
              <a:rPr lang="de-AT" dirty="0"/>
              <a:t> </a:t>
            </a:r>
            <a:r>
              <a:rPr lang="de-AT" dirty="0" err="1"/>
              <a:t>this</a:t>
            </a:r>
            <a:r>
              <a:rPr lang="de-AT" dirty="0"/>
              <a:t> </a:t>
            </a:r>
            <a:r>
              <a:rPr lang="de-AT" dirty="0" err="1"/>
              <a:t>slide</a:t>
            </a:r>
            <a:r>
              <a:rPr lang="de-AT" dirty="0"/>
              <a:t> </a:t>
            </a:r>
            <a:r>
              <a:rPr lang="de-AT" dirty="0" err="1"/>
              <a:t>for</a:t>
            </a:r>
            <a:r>
              <a:rPr lang="de-AT" dirty="0"/>
              <a:t> all </a:t>
            </a:r>
            <a:r>
              <a:rPr lang="de-AT" dirty="0" err="1"/>
              <a:t>units</a:t>
            </a:r>
            <a:r>
              <a:rPr lang="de-AT" dirty="0"/>
              <a:t> </a:t>
            </a:r>
            <a:r>
              <a:rPr lang="de-AT" dirty="0" err="1"/>
              <a:t>you</a:t>
            </a:r>
            <a:r>
              <a:rPr lang="de-AT" dirty="0"/>
              <a:t> </a:t>
            </a:r>
            <a:r>
              <a:rPr lang="de-AT" dirty="0" err="1"/>
              <a:t>want</a:t>
            </a:r>
            <a:r>
              <a:rPr lang="de-AT" dirty="0"/>
              <a:t> </a:t>
            </a:r>
            <a:r>
              <a:rPr lang="de-AT" dirty="0" err="1"/>
              <a:t>to</a:t>
            </a:r>
            <a:r>
              <a:rPr lang="de-AT" dirty="0"/>
              <a:t> </a:t>
            </a:r>
            <a:r>
              <a:rPr lang="de-AT" dirty="0" err="1"/>
              <a:t>include</a:t>
            </a:r>
            <a:r>
              <a:rPr lang="de-AT" dirty="0"/>
              <a:t> in the </a:t>
            </a:r>
            <a:r>
              <a:rPr lang="de-AT" dirty="0" err="1"/>
              <a:t>module</a:t>
            </a:r>
            <a:r>
              <a:rPr lang="de-AT" dirty="0"/>
              <a:t>.</a:t>
            </a:r>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0C6A29-4676-420C-BBE3-ACC2B80F64D4}"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30594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dirty="0"/>
              <a:t>Self-Assessment </a:t>
            </a:r>
            <a:r>
              <a:rPr lang="de-AT" dirty="0" err="1"/>
              <a:t>of</a:t>
            </a:r>
            <a:r>
              <a:rPr lang="de-AT" dirty="0"/>
              <a:t> the </a:t>
            </a:r>
            <a:r>
              <a:rPr lang="de-AT" dirty="0" err="1"/>
              <a:t>unit</a:t>
            </a:r>
            <a:r>
              <a:rPr lang="de-AT" dirty="0"/>
              <a:t>. </a:t>
            </a:r>
            <a:r>
              <a:rPr lang="de-AT" dirty="0" err="1"/>
              <a:t>Please</a:t>
            </a:r>
            <a:r>
              <a:rPr lang="de-AT" dirty="0"/>
              <a:t> </a:t>
            </a:r>
            <a:r>
              <a:rPr lang="de-AT" dirty="0" err="1"/>
              <a:t>copy</a:t>
            </a:r>
            <a:r>
              <a:rPr lang="de-AT" dirty="0"/>
              <a:t> </a:t>
            </a:r>
            <a:r>
              <a:rPr lang="de-AT" dirty="0" err="1"/>
              <a:t>this</a:t>
            </a:r>
            <a:r>
              <a:rPr lang="de-AT" dirty="0"/>
              <a:t> </a:t>
            </a:r>
            <a:r>
              <a:rPr lang="de-AT" dirty="0" err="1"/>
              <a:t>slide</a:t>
            </a:r>
            <a:r>
              <a:rPr lang="de-AT" dirty="0"/>
              <a:t> </a:t>
            </a:r>
            <a:r>
              <a:rPr lang="de-AT" dirty="0" err="1"/>
              <a:t>for</a:t>
            </a:r>
            <a:r>
              <a:rPr lang="de-AT" dirty="0"/>
              <a:t> all </a:t>
            </a:r>
            <a:r>
              <a:rPr lang="de-AT" dirty="0" err="1"/>
              <a:t>units</a:t>
            </a:r>
            <a:r>
              <a:rPr lang="de-AT" dirty="0"/>
              <a:t> </a:t>
            </a:r>
            <a:r>
              <a:rPr lang="de-AT" dirty="0" err="1"/>
              <a:t>you</a:t>
            </a:r>
            <a:r>
              <a:rPr lang="de-AT" dirty="0"/>
              <a:t> </a:t>
            </a:r>
            <a:r>
              <a:rPr lang="de-AT" dirty="0" err="1"/>
              <a:t>want</a:t>
            </a:r>
            <a:r>
              <a:rPr lang="de-AT" dirty="0"/>
              <a:t> </a:t>
            </a:r>
            <a:r>
              <a:rPr lang="de-AT" dirty="0" err="1"/>
              <a:t>to</a:t>
            </a:r>
            <a:r>
              <a:rPr lang="de-AT" dirty="0"/>
              <a:t> </a:t>
            </a:r>
            <a:r>
              <a:rPr lang="de-AT" dirty="0" err="1"/>
              <a:t>include</a:t>
            </a:r>
            <a:r>
              <a:rPr lang="de-AT" dirty="0"/>
              <a:t> in the </a:t>
            </a:r>
            <a:r>
              <a:rPr lang="de-AT" dirty="0" err="1"/>
              <a:t>module</a:t>
            </a:r>
            <a:r>
              <a:rPr lang="de-AT" dirty="0"/>
              <a:t>.</a:t>
            </a:r>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0C6A29-4676-420C-BBE3-ACC2B80F64D4}"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50020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dirty="0"/>
              <a:t>Self-Assessment </a:t>
            </a:r>
            <a:r>
              <a:rPr lang="de-AT" dirty="0" err="1"/>
              <a:t>of</a:t>
            </a:r>
            <a:r>
              <a:rPr lang="de-AT" dirty="0"/>
              <a:t> the </a:t>
            </a:r>
            <a:r>
              <a:rPr lang="de-AT" dirty="0" err="1"/>
              <a:t>unit</a:t>
            </a:r>
            <a:r>
              <a:rPr lang="de-AT" dirty="0"/>
              <a:t>. </a:t>
            </a:r>
            <a:r>
              <a:rPr lang="de-AT" dirty="0" err="1"/>
              <a:t>Please</a:t>
            </a:r>
            <a:r>
              <a:rPr lang="de-AT" dirty="0"/>
              <a:t> </a:t>
            </a:r>
            <a:r>
              <a:rPr lang="de-AT" dirty="0" err="1"/>
              <a:t>copy</a:t>
            </a:r>
            <a:r>
              <a:rPr lang="de-AT" dirty="0"/>
              <a:t> </a:t>
            </a:r>
            <a:r>
              <a:rPr lang="de-AT" dirty="0" err="1"/>
              <a:t>this</a:t>
            </a:r>
            <a:r>
              <a:rPr lang="de-AT" dirty="0"/>
              <a:t> </a:t>
            </a:r>
            <a:r>
              <a:rPr lang="de-AT" dirty="0" err="1"/>
              <a:t>slide</a:t>
            </a:r>
            <a:r>
              <a:rPr lang="de-AT" dirty="0"/>
              <a:t> </a:t>
            </a:r>
            <a:r>
              <a:rPr lang="de-AT" dirty="0" err="1"/>
              <a:t>for</a:t>
            </a:r>
            <a:r>
              <a:rPr lang="de-AT" dirty="0"/>
              <a:t> all </a:t>
            </a:r>
            <a:r>
              <a:rPr lang="de-AT" dirty="0" err="1"/>
              <a:t>units</a:t>
            </a:r>
            <a:r>
              <a:rPr lang="de-AT" dirty="0"/>
              <a:t> </a:t>
            </a:r>
            <a:r>
              <a:rPr lang="de-AT" dirty="0" err="1"/>
              <a:t>you</a:t>
            </a:r>
            <a:r>
              <a:rPr lang="de-AT" dirty="0"/>
              <a:t> </a:t>
            </a:r>
            <a:r>
              <a:rPr lang="de-AT" dirty="0" err="1"/>
              <a:t>want</a:t>
            </a:r>
            <a:r>
              <a:rPr lang="de-AT" dirty="0"/>
              <a:t> </a:t>
            </a:r>
            <a:r>
              <a:rPr lang="de-AT" dirty="0" err="1"/>
              <a:t>to</a:t>
            </a:r>
            <a:r>
              <a:rPr lang="de-AT" dirty="0"/>
              <a:t> </a:t>
            </a:r>
            <a:r>
              <a:rPr lang="de-AT" dirty="0" err="1"/>
              <a:t>include</a:t>
            </a:r>
            <a:r>
              <a:rPr lang="de-AT" dirty="0"/>
              <a:t> in the </a:t>
            </a:r>
            <a:r>
              <a:rPr lang="de-AT" dirty="0" err="1"/>
              <a:t>module</a:t>
            </a:r>
            <a:r>
              <a:rPr lang="de-AT" dirty="0"/>
              <a:t>.</a:t>
            </a:r>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0C6A29-4676-420C-BBE3-ACC2B80F64D4}"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69593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dirty="0"/>
              <a:t>Self-Assessment </a:t>
            </a:r>
            <a:r>
              <a:rPr lang="de-AT" dirty="0" err="1"/>
              <a:t>of</a:t>
            </a:r>
            <a:r>
              <a:rPr lang="de-AT" dirty="0"/>
              <a:t> the </a:t>
            </a:r>
            <a:r>
              <a:rPr lang="de-AT" dirty="0" err="1"/>
              <a:t>unit</a:t>
            </a:r>
            <a:r>
              <a:rPr lang="de-AT" dirty="0"/>
              <a:t>. </a:t>
            </a:r>
            <a:r>
              <a:rPr lang="de-AT" dirty="0" err="1"/>
              <a:t>Please</a:t>
            </a:r>
            <a:r>
              <a:rPr lang="de-AT" dirty="0"/>
              <a:t> </a:t>
            </a:r>
            <a:r>
              <a:rPr lang="de-AT" dirty="0" err="1"/>
              <a:t>copy</a:t>
            </a:r>
            <a:r>
              <a:rPr lang="de-AT" dirty="0"/>
              <a:t> </a:t>
            </a:r>
            <a:r>
              <a:rPr lang="de-AT" dirty="0" err="1"/>
              <a:t>this</a:t>
            </a:r>
            <a:r>
              <a:rPr lang="de-AT" dirty="0"/>
              <a:t> </a:t>
            </a:r>
            <a:r>
              <a:rPr lang="de-AT" dirty="0" err="1"/>
              <a:t>slide</a:t>
            </a:r>
            <a:r>
              <a:rPr lang="de-AT" dirty="0"/>
              <a:t> </a:t>
            </a:r>
            <a:r>
              <a:rPr lang="de-AT" dirty="0" err="1"/>
              <a:t>for</a:t>
            </a:r>
            <a:r>
              <a:rPr lang="de-AT" dirty="0"/>
              <a:t> all </a:t>
            </a:r>
            <a:r>
              <a:rPr lang="de-AT" dirty="0" err="1"/>
              <a:t>units</a:t>
            </a:r>
            <a:r>
              <a:rPr lang="de-AT" dirty="0"/>
              <a:t> </a:t>
            </a:r>
            <a:r>
              <a:rPr lang="de-AT" dirty="0" err="1"/>
              <a:t>you</a:t>
            </a:r>
            <a:r>
              <a:rPr lang="de-AT" dirty="0"/>
              <a:t> </a:t>
            </a:r>
            <a:r>
              <a:rPr lang="de-AT" dirty="0" err="1"/>
              <a:t>want</a:t>
            </a:r>
            <a:r>
              <a:rPr lang="de-AT" dirty="0"/>
              <a:t> </a:t>
            </a:r>
            <a:r>
              <a:rPr lang="de-AT" dirty="0" err="1"/>
              <a:t>to</a:t>
            </a:r>
            <a:r>
              <a:rPr lang="de-AT" dirty="0"/>
              <a:t> </a:t>
            </a:r>
            <a:r>
              <a:rPr lang="de-AT" dirty="0" err="1"/>
              <a:t>include</a:t>
            </a:r>
            <a:r>
              <a:rPr lang="de-AT" dirty="0"/>
              <a:t> in the </a:t>
            </a:r>
            <a:r>
              <a:rPr lang="de-AT" dirty="0" err="1"/>
              <a:t>module</a:t>
            </a:r>
            <a:r>
              <a:rPr lang="de-AT" dirty="0"/>
              <a:t>.</a:t>
            </a:r>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0C6A29-4676-420C-BBE3-ACC2B80F64D4}"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04577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dirty="0"/>
              <a:t>Self-Assessment </a:t>
            </a:r>
            <a:r>
              <a:rPr lang="de-AT" dirty="0" err="1"/>
              <a:t>of</a:t>
            </a:r>
            <a:r>
              <a:rPr lang="de-AT" dirty="0"/>
              <a:t> the </a:t>
            </a:r>
            <a:r>
              <a:rPr lang="de-AT" dirty="0" err="1"/>
              <a:t>unit</a:t>
            </a:r>
            <a:r>
              <a:rPr lang="de-AT" dirty="0"/>
              <a:t>. </a:t>
            </a:r>
            <a:r>
              <a:rPr lang="de-AT" dirty="0" err="1"/>
              <a:t>Please</a:t>
            </a:r>
            <a:r>
              <a:rPr lang="de-AT" dirty="0"/>
              <a:t> </a:t>
            </a:r>
            <a:r>
              <a:rPr lang="de-AT" dirty="0" err="1"/>
              <a:t>copy</a:t>
            </a:r>
            <a:r>
              <a:rPr lang="de-AT" dirty="0"/>
              <a:t> </a:t>
            </a:r>
            <a:r>
              <a:rPr lang="de-AT" dirty="0" err="1"/>
              <a:t>this</a:t>
            </a:r>
            <a:r>
              <a:rPr lang="de-AT" dirty="0"/>
              <a:t> </a:t>
            </a:r>
            <a:r>
              <a:rPr lang="de-AT" dirty="0" err="1"/>
              <a:t>slide</a:t>
            </a:r>
            <a:r>
              <a:rPr lang="de-AT" dirty="0"/>
              <a:t> </a:t>
            </a:r>
            <a:r>
              <a:rPr lang="de-AT" dirty="0" err="1"/>
              <a:t>for</a:t>
            </a:r>
            <a:r>
              <a:rPr lang="de-AT" dirty="0"/>
              <a:t> all </a:t>
            </a:r>
            <a:r>
              <a:rPr lang="de-AT" dirty="0" err="1"/>
              <a:t>units</a:t>
            </a:r>
            <a:r>
              <a:rPr lang="de-AT" dirty="0"/>
              <a:t> </a:t>
            </a:r>
            <a:r>
              <a:rPr lang="de-AT" dirty="0" err="1"/>
              <a:t>you</a:t>
            </a:r>
            <a:r>
              <a:rPr lang="de-AT" dirty="0"/>
              <a:t> </a:t>
            </a:r>
            <a:r>
              <a:rPr lang="de-AT" dirty="0" err="1"/>
              <a:t>want</a:t>
            </a:r>
            <a:r>
              <a:rPr lang="de-AT" dirty="0"/>
              <a:t> </a:t>
            </a:r>
            <a:r>
              <a:rPr lang="de-AT" dirty="0" err="1"/>
              <a:t>to</a:t>
            </a:r>
            <a:r>
              <a:rPr lang="de-AT" dirty="0"/>
              <a:t> </a:t>
            </a:r>
            <a:r>
              <a:rPr lang="de-AT" dirty="0" err="1"/>
              <a:t>include</a:t>
            </a:r>
            <a:r>
              <a:rPr lang="de-AT" dirty="0"/>
              <a:t> in the </a:t>
            </a:r>
            <a:r>
              <a:rPr lang="de-AT" dirty="0" err="1"/>
              <a:t>module</a:t>
            </a:r>
            <a:r>
              <a:rPr lang="de-AT" dirty="0"/>
              <a:t>.</a:t>
            </a:r>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0C6A29-4676-420C-BBE3-ACC2B80F64D4}"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1464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10" name="Freihandform 13">
            <a:extLst>
              <a:ext uri="{FF2B5EF4-FFF2-40B4-BE49-F238E27FC236}">
                <a16:creationId xmlns:a16="http://schemas.microsoft.com/office/drawing/2014/main" id="{FCE00AC6-1AA1-42D9-83DD-4C308C3F9322}"/>
              </a:ext>
            </a:extLst>
          </p:cNvPr>
          <p:cNvSpPr/>
          <p:nvPr userDrawn="1"/>
        </p:nvSpPr>
        <p:spPr>
          <a:xfrm>
            <a:off x="4000500" y="1087403"/>
            <a:ext cx="8191500" cy="5770597"/>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cxnSp>
        <p:nvCxnSpPr>
          <p:cNvPr id="12" name="Gerader Verbinder 11">
            <a:extLst>
              <a:ext uri="{FF2B5EF4-FFF2-40B4-BE49-F238E27FC236}">
                <a16:creationId xmlns:a16="http://schemas.microsoft.com/office/drawing/2014/main" id="{5319A315-F756-49EC-8181-0EC3F0A37B09}"/>
              </a:ext>
            </a:extLst>
          </p:cNvPr>
          <p:cNvCxnSpPr>
            <a:cxnSpLocks/>
          </p:cNvCxnSpPr>
          <p:nvPr userDrawn="1"/>
        </p:nvCxnSpPr>
        <p:spPr>
          <a:xfrm>
            <a:off x="406241" y="183933"/>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14" name="Freihandform: Form 13">
            <a:extLst>
              <a:ext uri="{FF2B5EF4-FFF2-40B4-BE49-F238E27FC236}">
                <a16:creationId xmlns:a16="http://schemas.microsoft.com/office/drawing/2014/main" id="{560F3E26-F530-48F5-983F-9DCFF41D4F39}"/>
              </a:ext>
            </a:extLst>
          </p:cNvPr>
          <p:cNvSpPr/>
          <p:nvPr userDrawn="1"/>
        </p:nvSpPr>
        <p:spPr>
          <a:xfrm>
            <a:off x="5292348" y="1"/>
            <a:ext cx="2279742" cy="1267785"/>
          </a:xfrm>
          <a:custGeom>
            <a:avLst/>
            <a:gdLst>
              <a:gd name="connsiteX0" fmla="*/ 0 w 2279742"/>
              <a:gd name="connsiteY0" fmla="*/ 0 h 1267785"/>
              <a:gd name="connsiteX1" fmla="*/ 138700 w 2279742"/>
              <a:gd name="connsiteY1" fmla="*/ 0 h 1267785"/>
              <a:gd name="connsiteX2" fmla="*/ 138700 w 2279742"/>
              <a:gd name="connsiteY2" fmla="*/ 1078193 h 1267785"/>
              <a:gd name="connsiteX3" fmla="*/ 2002733 w 2279742"/>
              <a:gd name="connsiteY3" fmla="*/ 0 h 1267785"/>
              <a:gd name="connsiteX4" fmla="*/ 2279742 w 2279742"/>
              <a:gd name="connsiteY4" fmla="*/ 0 h 1267785"/>
              <a:gd name="connsiteX5" fmla="*/ 104026 w 2279742"/>
              <a:gd name="connsiteY5" fmla="*/ 1258503 h 1267785"/>
              <a:gd name="connsiteX6" fmla="*/ 69351 w 2279742"/>
              <a:gd name="connsiteY6" fmla="*/ 1267785 h 1267785"/>
              <a:gd name="connsiteX7" fmla="*/ 0 w 2279742"/>
              <a:gd name="connsiteY7" fmla="*/ 1198436 h 1267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9742" h="1267785">
                <a:moveTo>
                  <a:pt x="0" y="0"/>
                </a:moveTo>
                <a:lnTo>
                  <a:pt x="138700" y="0"/>
                </a:lnTo>
                <a:lnTo>
                  <a:pt x="138700" y="1078193"/>
                </a:lnTo>
                <a:lnTo>
                  <a:pt x="2002733" y="0"/>
                </a:lnTo>
                <a:lnTo>
                  <a:pt x="2279742" y="0"/>
                </a:lnTo>
                <a:lnTo>
                  <a:pt x="104026" y="1258503"/>
                </a:lnTo>
                <a:cubicBezTo>
                  <a:pt x="93484" y="1264595"/>
                  <a:pt x="81523" y="1267796"/>
                  <a:pt x="69351" y="1267785"/>
                </a:cubicBezTo>
                <a:cubicBezTo>
                  <a:pt x="31049" y="1267785"/>
                  <a:pt x="0" y="1236737"/>
                  <a:pt x="0" y="1198436"/>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ihandform: Form 15">
            <a:extLst>
              <a:ext uri="{FF2B5EF4-FFF2-40B4-BE49-F238E27FC236}">
                <a16:creationId xmlns:a16="http://schemas.microsoft.com/office/drawing/2014/main" id="{5C97701E-DAF9-4174-AA91-DA203CD27D6A}"/>
              </a:ext>
            </a:extLst>
          </p:cNvPr>
          <p:cNvSpPr/>
          <p:nvPr userDrawn="1"/>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Ellipse 17">
            <a:extLst>
              <a:ext uri="{FF2B5EF4-FFF2-40B4-BE49-F238E27FC236}">
                <a16:creationId xmlns:a16="http://schemas.microsoft.com/office/drawing/2014/main" id="{4F765374-1A4B-41DC-9E75-A95A6C655328}"/>
              </a:ext>
            </a:extLst>
          </p:cNvPr>
          <p:cNvSpPr/>
          <p:nvPr userDrawn="1"/>
        </p:nvSpPr>
        <p:spPr>
          <a:xfrm>
            <a:off x="1569044" y="514898"/>
            <a:ext cx="2393351" cy="232842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0" name="Freihandform: Form 19">
            <a:extLst>
              <a:ext uri="{FF2B5EF4-FFF2-40B4-BE49-F238E27FC236}">
                <a16:creationId xmlns:a16="http://schemas.microsoft.com/office/drawing/2014/main" id="{7618DB8E-B14E-42E2-B454-6F4F36A8A9D9}"/>
              </a:ext>
            </a:extLst>
          </p:cNvPr>
          <p:cNvSpPr/>
          <p:nvPr userDrawn="1"/>
        </p:nvSpPr>
        <p:spPr>
          <a:xfrm flipH="1">
            <a:off x="0" y="2949740"/>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Bogen 21">
            <a:extLst>
              <a:ext uri="{FF2B5EF4-FFF2-40B4-BE49-F238E27FC236}">
                <a16:creationId xmlns:a16="http://schemas.microsoft.com/office/drawing/2014/main" id="{97666F55-03F1-4D18-9653-0F360E127A7E}"/>
              </a:ext>
            </a:extLst>
          </p:cNvPr>
          <p:cNvSpPr/>
          <p:nvPr userDrawn="1"/>
        </p:nvSpPr>
        <p:spPr>
          <a:xfrm rot="16200000">
            <a:off x="1539683" y="4203427"/>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84DE1A06-8754-4870-9E44-E39BADAD9845}"/>
              </a:ext>
            </a:extLst>
          </p:cNvPr>
          <p:cNvSpPr>
            <a:spLocks noGrp="1"/>
          </p:cNvSpPr>
          <p:nvPr>
            <p:ph type="ctrTitle" hasCustomPrompt="1"/>
          </p:nvPr>
        </p:nvSpPr>
        <p:spPr>
          <a:xfrm>
            <a:off x="5093208" y="2743200"/>
            <a:ext cx="6592824" cy="2386584"/>
          </a:xfrm>
        </p:spPr>
        <p:txBody>
          <a:bodyPr rtlCol="0" anchor="b"/>
          <a:lstStyle>
            <a:lvl1pPr algn="r">
              <a:defRPr sz="6000">
                <a:solidFill>
                  <a:schemeClr val="bg1"/>
                </a:solidFill>
              </a:defRPr>
            </a:lvl1pPr>
          </a:lstStyle>
          <a:p>
            <a:pPr rtl="0"/>
            <a:r>
              <a:rPr lang="de-DE" noProof="0"/>
              <a:t>Titelmasterformat durch Klicken bearbeiten</a:t>
            </a:r>
          </a:p>
        </p:txBody>
      </p:sp>
      <p:sp>
        <p:nvSpPr>
          <p:cNvPr id="3" name="Untertitel 2">
            <a:extLst>
              <a:ext uri="{FF2B5EF4-FFF2-40B4-BE49-F238E27FC236}">
                <a16:creationId xmlns:a16="http://schemas.microsoft.com/office/drawing/2014/main" id="{3527F020-BBC3-49BB-91C2-5B2CBD64B3C5}"/>
              </a:ext>
            </a:extLst>
          </p:cNvPr>
          <p:cNvSpPr>
            <a:spLocks noGrp="1"/>
          </p:cNvSpPr>
          <p:nvPr>
            <p:ph type="subTitle" idx="1" hasCustomPrompt="1"/>
          </p:nvPr>
        </p:nvSpPr>
        <p:spPr>
          <a:xfrm>
            <a:off x="5093208" y="5221224"/>
            <a:ext cx="6592824" cy="996696"/>
          </a:xfrm>
        </p:spPr>
        <p:txBody>
          <a:bodyPr rtlCol="0"/>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de-DE" noProof="0"/>
              <a:t>Formatvorlage des Untertitelmasters durch Klicken bearbeiten</a:t>
            </a:r>
          </a:p>
        </p:txBody>
      </p:sp>
    </p:spTree>
    <p:extLst>
      <p:ext uri="{BB962C8B-B14F-4D97-AF65-F5344CB8AC3E}">
        <p14:creationId xmlns:p14="http://schemas.microsoft.com/office/powerpoint/2010/main" val="9637590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Vergleich 3 Sp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92983E-E761-4429-9203-7FE8B2DB67E4}"/>
              </a:ext>
            </a:extLst>
          </p:cNvPr>
          <p:cNvSpPr>
            <a:spLocks noGrp="1"/>
          </p:cNvSpPr>
          <p:nvPr>
            <p:ph type="title" hasCustomPrompt="1"/>
          </p:nvPr>
        </p:nvSpPr>
        <p:spPr>
          <a:xfrm>
            <a:off x="839788" y="365125"/>
            <a:ext cx="10515600" cy="1325563"/>
          </a:xfrm>
        </p:spPr>
        <p:txBody>
          <a:bodyPr rtlCol="0"/>
          <a:lstStyle/>
          <a:p>
            <a:pPr rtl="0"/>
            <a:r>
              <a:rPr lang="de-DE" noProof="0"/>
              <a:t>Titelmasterformat durch Klicken bearbeiten</a:t>
            </a:r>
          </a:p>
        </p:txBody>
      </p:sp>
      <p:sp>
        <p:nvSpPr>
          <p:cNvPr id="3" name="Textplatzhalter 2">
            <a:extLst>
              <a:ext uri="{FF2B5EF4-FFF2-40B4-BE49-F238E27FC236}">
                <a16:creationId xmlns:a16="http://schemas.microsoft.com/office/drawing/2014/main" id="{B921E9B7-62BE-49BA-AC6B-55250D66277F}"/>
              </a:ext>
            </a:extLst>
          </p:cNvPr>
          <p:cNvSpPr>
            <a:spLocks noGrp="1"/>
          </p:cNvSpPr>
          <p:nvPr>
            <p:ph type="body" idx="1" hasCustomPrompt="1"/>
          </p:nvPr>
        </p:nvSpPr>
        <p:spPr>
          <a:xfrm>
            <a:off x="839788" y="1681163"/>
            <a:ext cx="3291840"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e-DE" noProof="0"/>
              <a:t>Textmasterformate durch Klicken bearbeiten</a:t>
            </a:r>
          </a:p>
        </p:txBody>
      </p:sp>
      <p:sp>
        <p:nvSpPr>
          <p:cNvPr id="4" name="Inhaltsplatzhalter 3">
            <a:extLst>
              <a:ext uri="{FF2B5EF4-FFF2-40B4-BE49-F238E27FC236}">
                <a16:creationId xmlns:a16="http://schemas.microsoft.com/office/drawing/2014/main" id="{BC41A3FD-B90A-4C31-BD6B-581F9E2E0E5E}"/>
              </a:ext>
            </a:extLst>
          </p:cNvPr>
          <p:cNvSpPr>
            <a:spLocks noGrp="1"/>
          </p:cNvSpPr>
          <p:nvPr>
            <p:ph sz="half" idx="2" hasCustomPrompt="1"/>
          </p:nvPr>
        </p:nvSpPr>
        <p:spPr>
          <a:xfrm>
            <a:off x="839788" y="2505075"/>
            <a:ext cx="3291840" cy="3684588"/>
          </a:xfrm>
        </p:spPr>
        <p:txBody>
          <a:bodyPr rtlCol="0">
            <a:normAutofit/>
          </a:bodyPr>
          <a:lstStyle>
            <a:lvl1pPr>
              <a:defRPr sz="2000"/>
            </a:lvl1pPr>
            <a:lvl2pPr>
              <a:defRPr sz="1800"/>
            </a:lvl2pPr>
            <a:lvl3pPr>
              <a:defRPr sz="1600"/>
            </a:lvl3pPr>
            <a:lvl4pPr>
              <a:defRPr sz="1400"/>
            </a:lvl4pPr>
            <a:lvl5pPr>
              <a:defRPr sz="1400"/>
            </a:lvl5pPr>
          </a:lstStyle>
          <a:p>
            <a:pPr lvl="0" rtl="0"/>
            <a:r>
              <a:rPr lang="de-DE" noProof="0"/>
              <a:t>Textmasterformate durch Klicken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p>
        </p:txBody>
      </p:sp>
      <p:sp>
        <p:nvSpPr>
          <p:cNvPr id="5" name="Textplatzhalter 4">
            <a:extLst>
              <a:ext uri="{FF2B5EF4-FFF2-40B4-BE49-F238E27FC236}">
                <a16:creationId xmlns:a16="http://schemas.microsoft.com/office/drawing/2014/main" id="{060D1D55-B722-4968-B171-AF3B462DDAD8}"/>
              </a:ext>
            </a:extLst>
          </p:cNvPr>
          <p:cNvSpPr>
            <a:spLocks noGrp="1"/>
          </p:cNvSpPr>
          <p:nvPr>
            <p:ph type="body" sz="quarter" idx="3" hasCustomPrompt="1"/>
          </p:nvPr>
        </p:nvSpPr>
        <p:spPr>
          <a:xfrm>
            <a:off x="4453128" y="1681163"/>
            <a:ext cx="3291840"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e-DE" noProof="0"/>
              <a:t>Textmasterformate durch Klicken bearbeiten</a:t>
            </a:r>
          </a:p>
        </p:txBody>
      </p:sp>
      <p:sp>
        <p:nvSpPr>
          <p:cNvPr id="6" name="Inhaltsplatzhalter 5">
            <a:extLst>
              <a:ext uri="{FF2B5EF4-FFF2-40B4-BE49-F238E27FC236}">
                <a16:creationId xmlns:a16="http://schemas.microsoft.com/office/drawing/2014/main" id="{D71085A8-02C2-4E7F-935E-5AEECBAD19BE}"/>
              </a:ext>
            </a:extLst>
          </p:cNvPr>
          <p:cNvSpPr>
            <a:spLocks noGrp="1"/>
          </p:cNvSpPr>
          <p:nvPr>
            <p:ph sz="quarter" idx="4" hasCustomPrompt="1"/>
          </p:nvPr>
        </p:nvSpPr>
        <p:spPr>
          <a:xfrm>
            <a:off x="4453128" y="2505075"/>
            <a:ext cx="3291840" cy="3684588"/>
          </a:xfrm>
        </p:spPr>
        <p:txBody>
          <a:bodyPr rtlCol="0">
            <a:normAutofit/>
          </a:bodyPr>
          <a:lstStyle>
            <a:lvl1pPr>
              <a:defRPr sz="2000"/>
            </a:lvl1pPr>
            <a:lvl2pPr>
              <a:defRPr sz="1800"/>
            </a:lvl2pPr>
            <a:lvl3pPr>
              <a:defRPr sz="1600"/>
            </a:lvl3pPr>
            <a:lvl4pPr>
              <a:defRPr sz="1400"/>
            </a:lvl4pPr>
            <a:lvl5pPr>
              <a:defRPr sz="1400"/>
            </a:lvl5pPr>
          </a:lstStyle>
          <a:p>
            <a:pPr lvl="0" rtl="0"/>
            <a:r>
              <a:rPr lang="de-DE" noProof="0"/>
              <a:t>Textmasterformate durch Klicken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p>
        </p:txBody>
      </p:sp>
      <p:sp>
        <p:nvSpPr>
          <p:cNvPr id="10" name="Freihandform: Form 9">
            <a:extLst>
              <a:ext uri="{FF2B5EF4-FFF2-40B4-BE49-F238E27FC236}">
                <a16:creationId xmlns:a16="http://schemas.microsoft.com/office/drawing/2014/main" id="{862D7398-9A79-4B24-9C7D-F0DEED57C70B}"/>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ihandform: Form 10">
            <a:extLst>
              <a:ext uri="{FF2B5EF4-FFF2-40B4-BE49-F238E27FC236}">
                <a16:creationId xmlns:a16="http://schemas.microsoft.com/office/drawing/2014/main" id="{C07F28CD-1873-4E36-A064-2D25E0A8501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platzhalter 4">
            <a:extLst>
              <a:ext uri="{FF2B5EF4-FFF2-40B4-BE49-F238E27FC236}">
                <a16:creationId xmlns:a16="http://schemas.microsoft.com/office/drawing/2014/main" id="{ACF5677B-E56F-4452-ADDC-DA0E20A955EC}"/>
              </a:ext>
            </a:extLst>
          </p:cNvPr>
          <p:cNvSpPr>
            <a:spLocks noGrp="1"/>
          </p:cNvSpPr>
          <p:nvPr>
            <p:ph type="body" sz="quarter" idx="13" hasCustomPrompt="1"/>
          </p:nvPr>
        </p:nvSpPr>
        <p:spPr>
          <a:xfrm>
            <a:off x="8065008" y="1681163"/>
            <a:ext cx="3291840"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e-DE" noProof="0"/>
              <a:t>Textmasterformate durch Klicken bearbeiten</a:t>
            </a:r>
          </a:p>
        </p:txBody>
      </p:sp>
      <p:sp>
        <p:nvSpPr>
          <p:cNvPr id="13" name="Inhaltsplatzhalter 5">
            <a:extLst>
              <a:ext uri="{FF2B5EF4-FFF2-40B4-BE49-F238E27FC236}">
                <a16:creationId xmlns:a16="http://schemas.microsoft.com/office/drawing/2014/main" id="{865D9C09-AB3B-40EB-B1DA-9C6D72343451}"/>
              </a:ext>
            </a:extLst>
          </p:cNvPr>
          <p:cNvSpPr>
            <a:spLocks noGrp="1"/>
          </p:cNvSpPr>
          <p:nvPr>
            <p:ph sz="quarter" idx="14" hasCustomPrompt="1"/>
          </p:nvPr>
        </p:nvSpPr>
        <p:spPr>
          <a:xfrm>
            <a:off x="8065008" y="2505075"/>
            <a:ext cx="3291840" cy="3684588"/>
          </a:xfrm>
        </p:spPr>
        <p:txBody>
          <a:bodyPr rtlCol="0">
            <a:normAutofit/>
          </a:bodyPr>
          <a:lstStyle>
            <a:lvl1pPr>
              <a:defRPr sz="2000"/>
            </a:lvl1pPr>
            <a:lvl2pPr>
              <a:defRPr sz="1800"/>
            </a:lvl2pPr>
            <a:lvl3pPr>
              <a:defRPr sz="1600"/>
            </a:lvl3pPr>
            <a:lvl4pPr>
              <a:defRPr sz="1400"/>
            </a:lvl4pPr>
            <a:lvl5pPr>
              <a:defRPr sz="1400"/>
            </a:lvl5pPr>
          </a:lstStyle>
          <a:p>
            <a:pPr lvl="0" rtl="0"/>
            <a:r>
              <a:rPr lang="de-DE" noProof="0"/>
              <a:t>Textmasterformate durch Klicken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p>
        </p:txBody>
      </p:sp>
    </p:spTree>
    <p:extLst>
      <p:ext uri="{BB962C8B-B14F-4D97-AF65-F5344CB8AC3E}">
        <p14:creationId xmlns:p14="http://schemas.microsoft.com/office/powerpoint/2010/main" val="22853746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el und Inhalt mit 2 mittleren Bildern">
    <p:spTree>
      <p:nvGrpSpPr>
        <p:cNvPr id="1" name=""/>
        <p:cNvGrpSpPr/>
        <p:nvPr/>
      </p:nvGrpSpPr>
      <p:grpSpPr>
        <a:xfrm>
          <a:off x="0" y="0"/>
          <a:ext cx="0" cy="0"/>
          <a:chOff x="0" y="0"/>
          <a:chExt cx="0" cy="0"/>
        </a:xfrm>
      </p:grpSpPr>
      <p:sp>
        <p:nvSpPr>
          <p:cNvPr id="20" name="Bildplatzhalter 19">
            <a:extLst>
              <a:ext uri="{FF2B5EF4-FFF2-40B4-BE49-F238E27FC236}">
                <a16:creationId xmlns:a16="http://schemas.microsoft.com/office/drawing/2014/main" id="{FAA9DFF3-1B49-48A9-BF8A-57DD7D07CFAF}"/>
              </a:ext>
            </a:extLst>
          </p:cNvPr>
          <p:cNvSpPr>
            <a:spLocks noGrp="1"/>
          </p:cNvSpPr>
          <p:nvPr>
            <p:ph type="pic" sz="quarter" idx="14"/>
          </p:nvPr>
        </p:nvSpPr>
        <p:spPr>
          <a:xfrm>
            <a:off x="7901259" y="2727729"/>
            <a:ext cx="4290740" cy="4130271"/>
          </a:xfrm>
          <a:custGeom>
            <a:avLst/>
            <a:gdLst>
              <a:gd name="connsiteX0" fmla="*/ 2503809 w 4290740"/>
              <a:gd name="connsiteY0" fmla="*/ 0 h 4130271"/>
              <a:gd name="connsiteX1" fmla="*/ 4198398 w 4290740"/>
              <a:gd name="connsiteY1" fmla="*/ 660580 h 4130271"/>
              <a:gd name="connsiteX2" fmla="*/ 4290740 w 4290740"/>
              <a:gd name="connsiteY2" fmla="*/ 751285 h 4130271"/>
              <a:gd name="connsiteX3" fmla="*/ 4290740 w 4290740"/>
              <a:gd name="connsiteY3" fmla="*/ 4130271 h 4130271"/>
              <a:gd name="connsiteX4" fmla="*/ 604508 w 4290740"/>
              <a:gd name="connsiteY4" fmla="*/ 4130271 h 4130271"/>
              <a:gd name="connsiteX5" fmla="*/ 461940 w 4290740"/>
              <a:gd name="connsiteY5" fmla="*/ 3953232 h 4130271"/>
              <a:gd name="connsiteX6" fmla="*/ 0 w 4290740"/>
              <a:gd name="connsiteY6" fmla="*/ 2503809 h 4130271"/>
              <a:gd name="connsiteX7" fmla="*/ 2503809 w 4290740"/>
              <a:gd name="connsiteY7" fmla="*/ 0 h 4130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0740" h="4130271">
                <a:moveTo>
                  <a:pt x="2503809" y="0"/>
                </a:moveTo>
                <a:cubicBezTo>
                  <a:pt x="3157405" y="0"/>
                  <a:pt x="3752509" y="250434"/>
                  <a:pt x="4198398" y="660580"/>
                </a:cubicBezTo>
                <a:lnTo>
                  <a:pt x="4290740" y="751285"/>
                </a:lnTo>
                <a:lnTo>
                  <a:pt x="4290740" y="4130271"/>
                </a:lnTo>
                <a:lnTo>
                  <a:pt x="604508" y="4130271"/>
                </a:lnTo>
                <a:lnTo>
                  <a:pt x="461940" y="3953232"/>
                </a:lnTo>
                <a:cubicBezTo>
                  <a:pt x="171051" y="3544183"/>
                  <a:pt x="0" y="3043971"/>
                  <a:pt x="0" y="2503809"/>
                </a:cubicBezTo>
                <a:cubicBezTo>
                  <a:pt x="0" y="1120992"/>
                  <a:pt x="1120992" y="0"/>
                  <a:pt x="2503809" y="0"/>
                </a:cubicBezTo>
                <a:close/>
              </a:path>
            </a:pathLst>
          </a:custGeom>
        </p:spPr>
        <p:txBody>
          <a:bodyPr wrap="square" rtlCol="0" anchor="ctr">
            <a:noAutofit/>
          </a:bodyPr>
          <a:lstStyle>
            <a:lvl1pPr algn="ctr">
              <a:buNone/>
              <a:defRPr sz="1800"/>
            </a:lvl1pPr>
          </a:lstStyle>
          <a:p>
            <a:pPr rtl="0"/>
            <a:r>
              <a:rPr lang="de-DE" noProof="0"/>
              <a:t>Bild durch Klicken auf Symbol hinzufügen</a:t>
            </a:r>
          </a:p>
        </p:txBody>
      </p:sp>
      <p:sp>
        <p:nvSpPr>
          <p:cNvPr id="21" name="Bildplatzhalter 20">
            <a:extLst>
              <a:ext uri="{FF2B5EF4-FFF2-40B4-BE49-F238E27FC236}">
                <a16:creationId xmlns:a16="http://schemas.microsoft.com/office/drawing/2014/main" id="{5CFEFC13-B998-4A6F-A7ED-411E266D288C}"/>
              </a:ext>
            </a:extLst>
          </p:cNvPr>
          <p:cNvSpPr>
            <a:spLocks noGrp="1"/>
          </p:cNvSpPr>
          <p:nvPr>
            <p:ph type="pic" sz="quarter" idx="13"/>
          </p:nvPr>
        </p:nvSpPr>
        <p:spPr>
          <a:xfrm>
            <a:off x="6261609" y="0"/>
            <a:ext cx="3519311" cy="3007909"/>
          </a:xfrm>
          <a:custGeom>
            <a:avLst/>
            <a:gdLst>
              <a:gd name="connsiteX0" fmla="*/ 519779 w 3519311"/>
              <a:gd name="connsiteY0" fmla="*/ 0 h 3007909"/>
              <a:gd name="connsiteX1" fmla="*/ 2999531 w 3519311"/>
              <a:gd name="connsiteY1" fmla="*/ 0 h 3007909"/>
              <a:gd name="connsiteX2" fmla="*/ 3003920 w 3519311"/>
              <a:gd name="connsiteY2" fmla="*/ 3989 h 3007909"/>
              <a:gd name="connsiteX3" fmla="*/ 3519311 w 3519311"/>
              <a:gd name="connsiteY3" fmla="*/ 1248253 h 3007909"/>
              <a:gd name="connsiteX4" fmla="*/ 1759655 w 3519311"/>
              <a:gd name="connsiteY4" fmla="*/ 3007909 h 3007909"/>
              <a:gd name="connsiteX5" fmla="*/ 9084 w 3519311"/>
              <a:gd name="connsiteY5" fmla="*/ 1428168 h 3007909"/>
              <a:gd name="connsiteX6" fmla="*/ 0 w 3519311"/>
              <a:gd name="connsiteY6" fmla="*/ 1248273 h 3007909"/>
              <a:gd name="connsiteX7" fmla="*/ 0 w 3519311"/>
              <a:gd name="connsiteY7" fmla="*/ 1248233 h 3007909"/>
              <a:gd name="connsiteX8" fmla="*/ 9084 w 3519311"/>
              <a:gd name="connsiteY8" fmla="*/ 1068339 h 3007909"/>
              <a:gd name="connsiteX9" fmla="*/ 515391 w 3519311"/>
              <a:gd name="connsiteY9" fmla="*/ 3989 h 300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19311" h="3007909">
                <a:moveTo>
                  <a:pt x="519779" y="0"/>
                </a:moveTo>
                <a:lnTo>
                  <a:pt x="2999531" y="0"/>
                </a:lnTo>
                <a:lnTo>
                  <a:pt x="3003920" y="3989"/>
                </a:lnTo>
                <a:cubicBezTo>
                  <a:pt x="3322355" y="322424"/>
                  <a:pt x="3519311" y="762338"/>
                  <a:pt x="3519311" y="1248253"/>
                </a:cubicBezTo>
                <a:cubicBezTo>
                  <a:pt x="3519311" y="2220084"/>
                  <a:pt x="2731486" y="3007909"/>
                  <a:pt x="1759655" y="3007909"/>
                </a:cubicBezTo>
                <a:cubicBezTo>
                  <a:pt x="848565" y="3007909"/>
                  <a:pt x="99196" y="2315485"/>
                  <a:pt x="9084" y="1428168"/>
                </a:cubicBezTo>
                <a:lnTo>
                  <a:pt x="0" y="1248273"/>
                </a:lnTo>
                <a:lnTo>
                  <a:pt x="0" y="1248233"/>
                </a:lnTo>
                <a:lnTo>
                  <a:pt x="9084" y="1068339"/>
                </a:lnTo>
                <a:cubicBezTo>
                  <a:pt x="51137" y="654258"/>
                  <a:pt x="236761" y="282620"/>
                  <a:pt x="515391" y="3989"/>
                </a:cubicBezTo>
                <a:close/>
              </a:path>
            </a:pathLst>
          </a:custGeom>
        </p:spPr>
        <p:txBody>
          <a:bodyPr wrap="square" rtlCol="0" anchor="ctr">
            <a:noAutofit/>
          </a:bodyPr>
          <a:lstStyle>
            <a:lvl1pPr algn="ctr">
              <a:buNone/>
              <a:defRPr sz="1800"/>
            </a:lvl1pPr>
          </a:lstStyle>
          <a:p>
            <a:pPr rtl="0"/>
            <a:r>
              <a:rPr lang="de-DE" noProof="0"/>
              <a:t>Bild durch Klicken auf Symbol hinzufügen</a:t>
            </a:r>
          </a:p>
        </p:txBody>
      </p:sp>
      <p:sp>
        <p:nvSpPr>
          <p:cNvPr id="10" name="Ellipse 9">
            <a:extLst>
              <a:ext uri="{FF2B5EF4-FFF2-40B4-BE49-F238E27FC236}">
                <a16:creationId xmlns:a16="http://schemas.microsoft.com/office/drawing/2014/main" id="{B7BFFB5A-A05C-4B0C-905C-5884361304B2}"/>
              </a:ext>
            </a:extLst>
          </p:cNvPr>
          <p:cNvSpPr/>
          <p:nvPr userDrawn="1"/>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2" name="Bogen 11">
            <a:extLst>
              <a:ext uri="{FF2B5EF4-FFF2-40B4-BE49-F238E27FC236}">
                <a16:creationId xmlns:a16="http://schemas.microsoft.com/office/drawing/2014/main" id="{9F33AC6C-4807-4785-AE9F-84BFEEDA9F7E}"/>
              </a:ext>
            </a:extLst>
          </p:cNvPr>
          <p:cNvSpPr/>
          <p:nvPr userDrawn="1"/>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E0E11BF3-02E8-4EB7-818E-652B82CF2C9D}"/>
              </a:ext>
            </a:extLst>
          </p:cNvPr>
          <p:cNvSpPr>
            <a:spLocks noGrp="1"/>
          </p:cNvSpPr>
          <p:nvPr>
            <p:ph type="title" hasCustomPrompt="1"/>
          </p:nvPr>
        </p:nvSpPr>
        <p:spPr>
          <a:xfrm>
            <a:off x="841248" y="365760"/>
            <a:ext cx="5120640" cy="1325880"/>
          </a:xfrm>
        </p:spPr>
        <p:txBody>
          <a:bodyPr rtlCol="0"/>
          <a:lstStyle/>
          <a:p>
            <a:pPr rtl="0"/>
            <a:r>
              <a:rPr lang="de-DE" noProof="0"/>
              <a:t>Titelmasterformat durch Klicken bearbeiten</a:t>
            </a:r>
          </a:p>
        </p:txBody>
      </p:sp>
      <p:sp>
        <p:nvSpPr>
          <p:cNvPr id="11" name="Bildplatzhalter 20">
            <a:extLst>
              <a:ext uri="{FF2B5EF4-FFF2-40B4-BE49-F238E27FC236}">
                <a16:creationId xmlns:a16="http://schemas.microsoft.com/office/drawing/2014/main" id="{396C28D8-D71B-4124-9623-4D2F010BF2C4}"/>
              </a:ext>
            </a:extLst>
          </p:cNvPr>
          <p:cNvSpPr>
            <a:spLocks noGrp="1"/>
          </p:cNvSpPr>
          <p:nvPr>
            <p:ph type="pic" sz="quarter" idx="15"/>
          </p:nvPr>
        </p:nvSpPr>
        <p:spPr>
          <a:xfrm>
            <a:off x="823943" y="2162255"/>
            <a:ext cx="5593185" cy="4354747"/>
          </a:xfrm>
          <a:custGeom>
            <a:avLst/>
            <a:gdLst>
              <a:gd name="connsiteX0" fmla="*/ 1548404 w 3096807"/>
              <a:gd name="connsiteY0" fmla="*/ 0 h 3096807"/>
              <a:gd name="connsiteX1" fmla="*/ 3096807 w 3096807"/>
              <a:gd name="connsiteY1" fmla="*/ 1548404 h 3096807"/>
              <a:gd name="connsiteX2" fmla="*/ 1548404 w 3096807"/>
              <a:gd name="connsiteY2" fmla="*/ 3096807 h 3096807"/>
              <a:gd name="connsiteX3" fmla="*/ 0 w 3096807"/>
              <a:gd name="connsiteY3" fmla="*/ 1548404 h 3096807"/>
              <a:gd name="connsiteX4" fmla="*/ 1548404 w 3096807"/>
              <a:gd name="connsiteY4" fmla="*/ 0 h 30968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6807" h="3096807">
                <a:moveTo>
                  <a:pt x="1548404" y="0"/>
                </a:moveTo>
                <a:cubicBezTo>
                  <a:pt x="2403564" y="0"/>
                  <a:pt x="3096807" y="693243"/>
                  <a:pt x="3096807" y="1548404"/>
                </a:cubicBezTo>
                <a:cubicBezTo>
                  <a:pt x="3096807" y="2403564"/>
                  <a:pt x="2403564" y="3096807"/>
                  <a:pt x="1548404" y="3096807"/>
                </a:cubicBezTo>
                <a:cubicBezTo>
                  <a:pt x="693243" y="3096807"/>
                  <a:pt x="0" y="2403564"/>
                  <a:pt x="0" y="1548404"/>
                </a:cubicBezTo>
                <a:cubicBezTo>
                  <a:pt x="0" y="693243"/>
                  <a:pt x="693243" y="0"/>
                  <a:pt x="1548404" y="0"/>
                </a:cubicBezTo>
                <a:close/>
              </a:path>
            </a:pathLst>
          </a:custGeom>
        </p:spPr>
        <p:txBody>
          <a:bodyPr wrap="square" rtlCol="0" anchor="ctr">
            <a:noAutofit/>
          </a:bodyPr>
          <a:lstStyle>
            <a:lvl1pPr algn="ctr">
              <a:buNone/>
              <a:defRPr sz="1800"/>
            </a:lvl1pPr>
          </a:lstStyle>
          <a:p>
            <a:pPr rtl="0"/>
            <a:r>
              <a:rPr lang="de-DE" noProof="0"/>
              <a:t>Bild durch Klicken auf Symbol hinzufügen</a:t>
            </a:r>
          </a:p>
        </p:txBody>
      </p:sp>
      <p:sp>
        <p:nvSpPr>
          <p:cNvPr id="13" name="Bogen 12">
            <a:extLst>
              <a:ext uri="{FF2B5EF4-FFF2-40B4-BE49-F238E27FC236}">
                <a16:creationId xmlns:a16="http://schemas.microsoft.com/office/drawing/2014/main" id="{3E4930E2-E690-4E5E-9C85-EA73F2EC8B19}"/>
              </a:ext>
            </a:extLst>
          </p:cNvPr>
          <p:cNvSpPr/>
          <p:nvPr userDrawn="1"/>
        </p:nvSpPr>
        <p:spPr>
          <a:xfrm rot="9854398" flipV="1">
            <a:off x="585549" y="2194586"/>
            <a:ext cx="3993801" cy="4092585"/>
          </a:xfrm>
          <a:prstGeom prst="arc">
            <a:avLst>
              <a:gd name="adj1" fmla="val 16332055"/>
              <a:gd name="adj2" fmla="val 20093138"/>
            </a:avLst>
          </a:prstGeom>
          <a:ln w="127000" cap="rnd">
            <a:solidFill>
              <a:srgbClr val="02734A"/>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65353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bschluss">
    <p:spTree>
      <p:nvGrpSpPr>
        <p:cNvPr id="1" name=""/>
        <p:cNvGrpSpPr/>
        <p:nvPr/>
      </p:nvGrpSpPr>
      <p:grpSpPr>
        <a:xfrm>
          <a:off x="0" y="0"/>
          <a:ext cx="0" cy="0"/>
          <a:chOff x="0" y="0"/>
          <a:chExt cx="0" cy="0"/>
        </a:xfrm>
      </p:grpSpPr>
      <p:sp>
        <p:nvSpPr>
          <p:cNvPr id="10" name="Ellipse 9">
            <a:extLst>
              <a:ext uri="{FF2B5EF4-FFF2-40B4-BE49-F238E27FC236}">
                <a16:creationId xmlns:a16="http://schemas.microsoft.com/office/drawing/2014/main" id="{2642EAF0-DE94-4F90-82E3-6F316AA8353A}"/>
              </a:ext>
            </a:extLst>
          </p:cNvPr>
          <p:cNvSpPr/>
          <p:nvPr userDrawn="1"/>
        </p:nvSpPr>
        <p:spPr>
          <a:xfrm>
            <a:off x="707393" y="847600"/>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ihandform: Form 11">
            <a:extLst>
              <a:ext uri="{FF2B5EF4-FFF2-40B4-BE49-F238E27FC236}">
                <a16:creationId xmlns:a16="http://schemas.microsoft.com/office/drawing/2014/main" id="{D22D7888-22FA-4AA1-9BA4-CC61D6643D47}"/>
              </a:ext>
            </a:extLst>
          </p:cNvPr>
          <p:cNvSpPr/>
          <p:nvPr userDrawn="1"/>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ihandform: Form 13">
            <a:extLst>
              <a:ext uri="{FF2B5EF4-FFF2-40B4-BE49-F238E27FC236}">
                <a16:creationId xmlns:a16="http://schemas.microsoft.com/office/drawing/2014/main" id="{EBB6E464-8999-4773-A1F2-E6CAA990E572}"/>
              </a:ext>
            </a:extLst>
          </p:cNvPr>
          <p:cNvSpPr/>
          <p:nvPr userDrawn="1"/>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ihandform: Form 15">
            <a:extLst>
              <a:ext uri="{FF2B5EF4-FFF2-40B4-BE49-F238E27FC236}">
                <a16:creationId xmlns:a16="http://schemas.microsoft.com/office/drawing/2014/main" id="{CE9CE183-B21E-41EB-A082-DF9C3AD659D5}"/>
              </a:ext>
            </a:extLst>
          </p:cNvPr>
          <p:cNvSpPr/>
          <p:nvPr userDrawn="1"/>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ihandform: Form 17">
            <a:extLst>
              <a:ext uri="{FF2B5EF4-FFF2-40B4-BE49-F238E27FC236}">
                <a16:creationId xmlns:a16="http://schemas.microsoft.com/office/drawing/2014/main" id="{1EA14BE8-FDD0-4434-9C3E-BFF78C22D9E3}"/>
              </a:ext>
            </a:extLst>
          </p:cNvPr>
          <p:cNvSpPr/>
          <p:nvPr userDrawn="1"/>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Freihandform: Form 19">
            <a:extLst>
              <a:ext uri="{FF2B5EF4-FFF2-40B4-BE49-F238E27FC236}">
                <a16:creationId xmlns:a16="http://schemas.microsoft.com/office/drawing/2014/main" id="{5C76330B-4C5E-463F-921A-D91F1F1F6049}"/>
              </a:ext>
            </a:extLst>
          </p:cNvPr>
          <p:cNvSpPr/>
          <p:nvPr userDrawn="1"/>
        </p:nvSpPr>
        <p:spPr>
          <a:xfrm flipH="1">
            <a:off x="340505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ihandform: Form 21">
            <a:extLst>
              <a:ext uri="{FF2B5EF4-FFF2-40B4-BE49-F238E27FC236}">
                <a16:creationId xmlns:a16="http://schemas.microsoft.com/office/drawing/2014/main" id="{E494E364-7EA8-4D92-915D-75D1A3A67C07}"/>
              </a:ext>
            </a:extLst>
          </p:cNvPr>
          <p:cNvSpPr/>
          <p:nvPr userDrawn="1"/>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E0E11BF3-02E8-4EB7-818E-652B82CF2C9D}"/>
              </a:ext>
            </a:extLst>
          </p:cNvPr>
          <p:cNvSpPr>
            <a:spLocks noGrp="1"/>
          </p:cNvSpPr>
          <p:nvPr>
            <p:ph type="title" hasCustomPrompt="1"/>
          </p:nvPr>
        </p:nvSpPr>
        <p:spPr>
          <a:xfrm>
            <a:off x="1389888" y="1234440"/>
            <a:ext cx="3236976" cy="4069080"/>
          </a:xfrm>
        </p:spPr>
        <p:txBody>
          <a:bodyPr rtlCol="0"/>
          <a:lstStyle>
            <a:lvl1pPr algn="ctr">
              <a:defRPr>
                <a:solidFill>
                  <a:schemeClr val="bg1"/>
                </a:solidFill>
              </a:defRPr>
            </a:lvl1pPr>
          </a:lstStyle>
          <a:p>
            <a:pPr rtl="0"/>
            <a:r>
              <a:rPr lang="de-DE" noProof="0"/>
              <a:t>Titelmasterformat durch Klicken bearbeiten</a:t>
            </a:r>
          </a:p>
        </p:txBody>
      </p:sp>
      <p:sp>
        <p:nvSpPr>
          <p:cNvPr id="8" name="Inhaltsplatzhalter 2">
            <a:extLst>
              <a:ext uri="{FF2B5EF4-FFF2-40B4-BE49-F238E27FC236}">
                <a16:creationId xmlns:a16="http://schemas.microsoft.com/office/drawing/2014/main" id="{4753B078-30BA-4AB9-A020-EE8D9404B69E}"/>
              </a:ext>
            </a:extLst>
          </p:cNvPr>
          <p:cNvSpPr>
            <a:spLocks noGrp="1"/>
          </p:cNvSpPr>
          <p:nvPr>
            <p:ph idx="1" hasCustomPrompt="1"/>
          </p:nvPr>
        </p:nvSpPr>
        <p:spPr>
          <a:xfrm>
            <a:off x="6665976" y="2551176"/>
            <a:ext cx="4709160" cy="1755648"/>
          </a:xfrm>
        </p:spPr>
        <p:txBody>
          <a:bodyPr rtlCol="0"/>
          <a:lstStyle>
            <a:lvl1pPr marL="0" indent="0">
              <a:buNone/>
              <a:defRPr sz="2400"/>
            </a:lvl1pPr>
            <a:lvl2pPr marL="228600">
              <a:defRPr sz="1800"/>
            </a:lvl2pPr>
            <a:lvl3pPr marL="457200">
              <a:defRPr sz="1800"/>
            </a:lvl3pPr>
          </a:lstStyle>
          <a:p>
            <a:pPr lvl="0" rtl="0"/>
            <a:r>
              <a:rPr lang="de-DE" noProof="0"/>
              <a:t>Textmasterformate durch Klicken bearbeiten</a:t>
            </a:r>
          </a:p>
          <a:p>
            <a:pPr lvl="1" rtl="0"/>
            <a:r>
              <a:rPr lang="de-DE" noProof="0"/>
              <a:t>Zweite Ebene</a:t>
            </a:r>
          </a:p>
          <a:p>
            <a:pPr lvl="2" rtl="0"/>
            <a:r>
              <a:rPr lang="de-DE" noProof="0"/>
              <a:t>Dritte Ebene</a:t>
            </a:r>
          </a:p>
        </p:txBody>
      </p:sp>
    </p:spTree>
    <p:extLst>
      <p:ext uri="{BB962C8B-B14F-4D97-AF65-F5344CB8AC3E}">
        <p14:creationId xmlns:p14="http://schemas.microsoft.com/office/powerpoint/2010/main" val="19458498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5" name="Freihandform: Form 4">
            <a:extLst>
              <a:ext uri="{FF2B5EF4-FFF2-40B4-BE49-F238E27FC236}">
                <a16:creationId xmlns:a16="http://schemas.microsoft.com/office/drawing/2014/main" id="{AA5ED585-FEBB-4DAD-84C0-97BEE6C360C3}"/>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reihandform: Form 5">
            <a:extLst>
              <a:ext uri="{FF2B5EF4-FFF2-40B4-BE49-F238E27FC236}">
                <a16:creationId xmlns:a16="http://schemas.microsoft.com/office/drawing/2014/main" id="{EF6AC352-A720-4DB3-87CA-A33B0607CA2F}"/>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6711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5" name="Freihandform: Form 4">
            <a:extLst>
              <a:ext uri="{FF2B5EF4-FFF2-40B4-BE49-F238E27FC236}">
                <a16:creationId xmlns:a16="http://schemas.microsoft.com/office/drawing/2014/main" id="{AA5ED585-FEBB-4DAD-84C0-97BEE6C360C3}"/>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reihandform: Form 5">
            <a:extLst>
              <a:ext uri="{FF2B5EF4-FFF2-40B4-BE49-F238E27FC236}">
                <a16:creationId xmlns:a16="http://schemas.microsoft.com/office/drawing/2014/main" id="{EF6AC352-A720-4DB3-87CA-A33B0607CA2F}"/>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itel 6">
            <a:extLst>
              <a:ext uri="{FF2B5EF4-FFF2-40B4-BE49-F238E27FC236}">
                <a16:creationId xmlns:a16="http://schemas.microsoft.com/office/drawing/2014/main" id="{C9A1C714-6A0E-456D-A2E2-6288C0EA077B}"/>
              </a:ext>
            </a:extLst>
          </p:cNvPr>
          <p:cNvSpPr>
            <a:spLocks noGrp="1"/>
          </p:cNvSpPr>
          <p:nvPr>
            <p:ph type="title" hasCustomPrompt="1"/>
          </p:nvPr>
        </p:nvSpPr>
        <p:spPr/>
        <p:txBody>
          <a:bodyPr rtlCol="0"/>
          <a:lstStyle/>
          <a:p>
            <a:pPr rtl="0"/>
            <a:r>
              <a:rPr lang="de-DE" noProof="0"/>
              <a:t>Titelmasterformat durch Klicken bearbeiten</a:t>
            </a:r>
          </a:p>
        </p:txBody>
      </p:sp>
    </p:spTree>
    <p:extLst>
      <p:ext uri="{BB962C8B-B14F-4D97-AF65-F5344CB8AC3E}">
        <p14:creationId xmlns:p14="http://schemas.microsoft.com/office/powerpoint/2010/main" val="35651423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FFC812-4DB6-4F98-9404-29C191D3BAD7}"/>
              </a:ext>
            </a:extLst>
          </p:cNvPr>
          <p:cNvSpPr>
            <a:spLocks noGrp="1"/>
          </p:cNvSpPr>
          <p:nvPr>
            <p:ph type="title" hasCustomPrompt="1"/>
          </p:nvPr>
        </p:nvSpPr>
        <p:spPr>
          <a:xfrm>
            <a:off x="839788" y="457200"/>
            <a:ext cx="3932237" cy="1600200"/>
          </a:xfrm>
        </p:spPr>
        <p:txBody>
          <a:bodyPr rtlCol="0" anchor="b"/>
          <a:lstStyle>
            <a:lvl1pPr>
              <a:defRPr sz="3200"/>
            </a:lvl1pPr>
          </a:lstStyle>
          <a:p>
            <a:pPr rtl="0"/>
            <a:r>
              <a:rPr lang="de-DE" noProof="0"/>
              <a:t>Titelmasterformat durch Klicken bearbeiten</a:t>
            </a:r>
          </a:p>
        </p:txBody>
      </p:sp>
      <p:sp>
        <p:nvSpPr>
          <p:cNvPr id="3" name="Inhaltsplatzhalter 2">
            <a:extLst>
              <a:ext uri="{FF2B5EF4-FFF2-40B4-BE49-F238E27FC236}">
                <a16:creationId xmlns:a16="http://schemas.microsoft.com/office/drawing/2014/main" id="{92F0855E-0CD6-47DD-B648-4C84C783D784}"/>
              </a:ext>
            </a:extLst>
          </p:cNvPr>
          <p:cNvSpPr>
            <a:spLocks noGrp="1"/>
          </p:cNvSpPr>
          <p:nvPr>
            <p:ph idx="1" hasCustomPrompt="1"/>
          </p:nvPr>
        </p:nvSpPr>
        <p:spPr>
          <a:xfrm>
            <a:off x="5183188" y="987425"/>
            <a:ext cx="6172200" cy="4873625"/>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de-DE" noProof="0"/>
              <a:t>Textmasterformate durch Klicken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p>
        </p:txBody>
      </p:sp>
      <p:sp>
        <p:nvSpPr>
          <p:cNvPr id="4" name="Textplatzhalter 3">
            <a:extLst>
              <a:ext uri="{FF2B5EF4-FFF2-40B4-BE49-F238E27FC236}">
                <a16:creationId xmlns:a16="http://schemas.microsoft.com/office/drawing/2014/main" id="{ED50082B-17D7-4D61-8AEB-81517D85D253}"/>
              </a:ext>
            </a:extLst>
          </p:cNvPr>
          <p:cNvSpPr>
            <a:spLocks noGrp="1"/>
          </p:cNvSpPr>
          <p:nvPr>
            <p:ph type="body" sz="half" idx="2" hasCustomPrompt="1"/>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de-DE" noProof="0"/>
              <a:t>Textmasterformat durch Klicken bearbeiten</a:t>
            </a:r>
          </a:p>
        </p:txBody>
      </p:sp>
      <p:sp>
        <p:nvSpPr>
          <p:cNvPr id="8" name="Freihandform: Form 7">
            <a:extLst>
              <a:ext uri="{FF2B5EF4-FFF2-40B4-BE49-F238E27FC236}">
                <a16:creationId xmlns:a16="http://schemas.microsoft.com/office/drawing/2014/main" id="{2C155C63-9F58-4422-B669-F97486280671}"/>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ihandform: Form 8">
            <a:extLst>
              <a:ext uri="{FF2B5EF4-FFF2-40B4-BE49-F238E27FC236}">
                <a16:creationId xmlns:a16="http://schemas.microsoft.com/office/drawing/2014/main" id="{385DBA62-0EDB-47AA-86C7-90463BC9B308}"/>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63342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1D7521-E43D-41D1-B458-26B20DC6DDD8}"/>
              </a:ext>
            </a:extLst>
          </p:cNvPr>
          <p:cNvSpPr>
            <a:spLocks noGrp="1"/>
          </p:cNvSpPr>
          <p:nvPr>
            <p:ph type="title" hasCustomPrompt="1"/>
          </p:nvPr>
        </p:nvSpPr>
        <p:spPr>
          <a:xfrm>
            <a:off x="839788" y="457200"/>
            <a:ext cx="3932237" cy="1600200"/>
          </a:xfrm>
        </p:spPr>
        <p:txBody>
          <a:bodyPr rtlCol="0" anchor="b"/>
          <a:lstStyle>
            <a:lvl1pPr>
              <a:defRPr sz="3200"/>
            </a:lvl1pPr>
          </a:lstStyle>
          <a:p>
            <a:pPr rtl="0"/>
            <a:r>
              <a:rPr lang="de-DE" noProof="0"/>
              <a:t>Titelmasterformat durch Klicken bearbeiten</a:t>
            </a:r>
          </a:p>
        </p:txBody>
      </p:sp>
      <p:sp>
        <p:nvSpPr>
          <p:cNvPr id="3" name="Bildplatzhalter 2">
            <a:extLst>
              <a:ext uri="{FF2B5EF4-FFF2-40B4-BE49-F238E27FC236}">
                <a16:creationId xmlns:a16="http://schemas.microsoft.com/office/drawing/2014/main" id="{A2472CF2-2653-4B98-A416-D7A0A860ECE0}"/>
              </a:ext>
            </a:extLst>
          </p:cNvPr>
          <p:cNvSpPr>
            <a:spLocks noGrp="1"/>
          </p:cNvSpPr>
          <p:nvPr>
            <p:ph type="pic" idx="1" hasCustomPrompt="1"/>
          </p:nvPr>
        </p:nvSpPr>
        <p:spPr>
          <a:xfrm>
            <a:off x="5183188" y="987425"/>
            <a:ext cx="6172200" cy="4873625"/>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de-DE" noProof="0"/>
              <a:t>Klicken Sie, um ein Bild hinzuzufügen.</a:t>
            </a:r>
          </a:p>
        </p:txBody>
      </p:sp>
      <p:sp>
        <p:nvSpPr>
          <p:cNvPr id="4" name="Textplatzhalter 3">
            <a:extLst>
              <a:ext uri="{FF2B5EF4-FFF2-40B4-BE49-F238E27FC236}">
                <a16:creationId xmlns:a16="http://schemas.microsoft.com/office/drawing/2014/main" id="{A6EF87F5-0B10-4AC7-9599-F088C5E796D7}"/>
              </a:ext>
            </a:extLst>
          </p:cNvPr>
          <p:cNvSpPr>
            <a:spLocks noGrp="1"/>
          </p:cNvSpPr>
          <p:nvPr>
            <p:ph type="body" sz="half" idx="2" hasCustomPrompt="1"/>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de-DE" noProof="0"/>
              <a:t>Textmasterformat durch Klicken bearbeiten</a:t>
            </a:r>
          </a:p>
        </p:txBody>
      </p:sp>
      <p:sp>
        <p:nvSpPr>
          <p:cNvPr id="8" name="Freihandform: Form 7">
            <a:extLst>
              <a:ext uri="{FF2B5EF4-FFF2-40B4-BE49-F238E27FC236}">
                <a16:creationId xmlns:a16="http://schemas.microsoft.com/office/drawing/2014/main" id="{6BA9707F-7BCE-464F-BF45-E216527084EE}"/>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ihandform: Form 8">
            <a:extLst>
              <a:ext uri="{FF2B5EF4-FFF2-40B4-BE49-F238E27FC236}">
                <a16:creationId xmlns:a16="http://schemas.microsoft.com/office/drawing/2014/main" id="{BC589723-2CC8-49D1-B4E1-36FECED6A2D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33550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10" name="Ellipse 9">
            <a:extLst>
              <a:ext uri="{FF2B5EF4-FFF2-40B4-BE49-F238E27FC236}">
                <a16:creationId xmlns:a16="http://schemas.microsoft.com/office/drawing/2014/main" id="{AFA665D7-34D0-4262-B345-9B1A1BA8DA17}"/>
              </a:ext>
            </a:extLst>
          </p:cNvPr>
          <p:cNvSpPr/>
          <p:nvPr userDrawn="1"/>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Bogen 11">
            <a:extLst>
              <a:ext uri="{FF2B5EF4-FFF2-40B4-BE49-F238E27FC236}">
                <a16:creationId xmlns:a16="http://schemas.microsoft.com/office/drawing/2014/main" id="{39ECC553-79E5-4B14-89C9-4DAD2B1021B1}"/>
              </a:ext>
            </a:extLst>
          </p:cNvPr>
          <p:cNvSpPr/>
          <p:nvPr userDrawn="1"/>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Ellipse 13">
            <a:extLst>
              <a:ext uri="{FF2B5EF4-FFF2-40B4-BE49-F238E27FC236}">
                <a16:creationId xmlns:a16="http://schemas.microsoft.com/office/drawing/2014/main" id="{55797934-7E2B-4F94-89C4-0279413FF821}"/>
              </a:ext>
            </a:extLst>
          </p:cNvPr>
          <p:cNvSpPr/>
          <p:nvPr userDrawn="1"/>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 name="Ellipse 3">
            <a:extLst>
              <a:ext uri="{FF2B5EF4-FFF2-40B4-BE49-F238E27FC236}">
                <a16:creationId xmlns:a16="http://schemas.microsoft.com/office/drawing/2014/main" id="{FDBCA752-FEBD-4075-88C1-FB03591E7459}"/>
              </a:ext>
            </a:extLst>
          </p:cNvPr>
          <p:cNvSpPr/>
          <p:nvPr userDrawn="1"/>
        </p:nvSpPr>
        <p:spPr>
          <a:xfrm>
            <a:off x="316702" y="395780"/>
            <a:ext cx="1749116" cy="1749116"/>
          </a:xfrm>
          <a:prstGeom prst="ellipse">
            <a:avLst/>
          </a:prstGeom>
          <a:ln>
            <a:no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de-AT"/>
          </a:p>
        </p:txBody>
      </p:sp>
      <p:sp>
        <p:nvSpPr>
          <p:cNvPr id="3" name="Inhaltsplatzhalter 2">
            <a:extLst>
              <a:ext uri="{FF2B5EF4-FFF2-40B4-BE49-F238E27FC236}">
                <a16:creationId xmlns:a16="http://schemas.microsoft.com/office/drawing/2014/main" id="{0A47AF11-F208-4FDA-9E19-D6CA3472134E}"/>
              </a:ext>
            </a:extLst>
          </p:cNvPr>
          <p:cNvSpPr>
            <a:spLocks noGrp="1"/>
          </p:cNvSpPr>
          <p:nvPr>
            <p:ph idx="1" hasCustomPrompt="1"/>
          </p:nvPr>
        </p:nvSpPr>
        <p:spPr>
          <a:xfrm>
            <a:off x="5788152" y="1527048"/>
            <a:ext cx="5111496" cy="3931920"/>
          </a:xfrm>
        </p:spPr>
        <p:txBody>
          <a:bodyPr rtlCol="0" anchor="ctr"/>
          <a:lstStyle>
            <a:lvl1pPr marL="0" indent="0">
              <a:buNone/>
              <a:defRPr/>
            </a:lvl1pPr>
            <a:lvl2pPr marL="228600">
              <a:defRPr/>
            </a:lvl2pPr>
            <a:lvl3pPr marL="457200">
              <a:defRPr/>
            </a:lvl3pPr>
            <a:lvl4pPr>
              <a:buNone/>
              <a:defRPr/>
            </a:lvl4pPr>
          </a:lstStyle>
          <a:p>
            <a:pPr lvl="0" rtl="0"/>
            <a:r>
              <a:rPr lang="de-DE" noProof="0"/>
              <a:t>Textmasterformate durch Klicken bearbeiten</a:t>
            </a:r>
          </a:p>
          <a:p>
            <a:pPr lvl="1" rtl="0"/>
            <a:r>
              <a:rPr lang="de-DE" noProof="0"/>
              <a:t>Zweite Ebene</a:t>
            </a:r>
          </a:p>
          <a:p>
            <a:pPr lvl="2" rtl="0"/>
            <a:r>
              <a:rPr lang="de-DE" noProof="0"/>
              <a:t>Dritte Ebene</a:t>
            </a:r>
          </a:p>
        </p:txBody>
      </p:sp>
      <p:sp>
        <p:nvSpPr>
          <p:cNvPr id="2" name="Titel 1">
            <a:extLst>
              <a:ext uri="{FF2B5EF4-FFF2-40B4-BE49-F238E27FC236}">
                <a16:creationId xmlns:a16="http://schemas.microsoft.com/office/drawing/2014/main" id="{249FF209-11EE-4A3F-9685-A155FECD0DC8}"/>
              </a:ext>
            </a:extLst>
          </p:cNvPr>
          <p:cNvSpPr>
            <a:spLocks noGrp="1"/>
          </p:cNvSpPr>
          <p:nvPr>
            <p:ph type="title" hasCustomPrompt="1"/>
          </p:nvPr>
        </p:nvSpPr>
        <p:spPr>
          <a:xfrm>
            <a:off x="1170432" y="1399032"/>
            <a:ext cx="3236976" cy="4069080"/>
          </a:xfrm>
        </p:spPr>
        <p:txBody>
          <a:bodyPr rtlCol="0"/>
          <a:lstStyle>
            <a:lvl1pPr algn="ctr">
              <a:defRPr>
                <a:solidFill>
                  <a:schemeClr val="bg1"/>
                </a:solidFill>
              </a:defRPr>
            </a:lvl1pPr>
          </a:lstStyle>
          <a:p>
            <a:pPr rtl="0"/>
            <a:r>
              <a:rPr lang="de-DE" noProof="0"/>
              <a:t>Titelmasterformat durch Klicken bearbeiten</a:t>
            </a:r>
          </a:p>
        </p:txBody>
      </p:sp>
      <p:sp>
        <p:nvSpPr>
          <p:cNvPr id="8" name="Freihandform: Form 7">
            <a:extLst>
              <a:ext uri="{FF2B5EF4-FFF2-40B4-BE49-F238E27FC236}">
                <a16:creationId xmlns:a16="http://schemas.microsoft.com/office/drawing/2014/main" id="{2131CF70-8475-415A-8C75-08712F8514B5}"/>
              </a:ext>
            </a:extLst>
          </p:cNvPr>
          <p:cNvSpPr/>
          <p:nvPr userDrawn="1"/>
        </p:nvSpPr>
        <p:spPr>
          <a:xfrm rot="16200000" flipH="1">
            <a:off x="9800841" y="5392013"/>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ln>
            <a:noFill/>
          </a:ln>
        </p:spPr>
        <p:style>
          <a:lnRef idx="3">
            <a:schemeClr val="lt1"/>
          </a:lnRef>
          <a:fillRef idx="1">
            <a:schemeClr val="accent1"/>
          </a:fillRef>
          <a:effectRef idx="1">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61338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und Inhalt 2 kleine Bilder">
    <p:spTree>
      <p:nvGrpSpPr>
        <p:cNvPr id="1" name=""/>
        <p:cNvGrpSpPr/>
        <p:nvPr/>
      </p:nvGrpSpPr>
      <p:grpSpPr>
        <a:xfrm>
          <a:off x="0" y="0"/>
          <a:ext cx="0" cy="0"/>
          <a:chOff x="0" y="0"/>
          <a:chExt cx="0" cy="0"/>
        </a:xfrm>
      </p:grpSpPr>
      <p:sp>
        <p:nvSpPr>
          <p:cNvPr id="22" name="Bildplatzhalter 21">
            <a:extLst>
              <a:ext uri="{FF2B5EF4-FFF2-40B4-BE49-F238E27FC236}">
                <a16:creationId xmlns:a16="http://schemas.microsoft.com/office/drawing/2014/main" id="{5A614E3F-4FB2-4152-A59C-941C908D7B05}"/>
              </a:ext>
            </a:extLst>
          </p:cNvPr>
          <p:cNvSpPr>
            <a:spLocks noGrp="1"/>
          </p:cNvSpPr>
          <p:nvPr>
            <p:ph type="pic" sz="quarter" idx="13"/>
          </p:nvPr>
        </p:nvSpPr>
        <p:spPr>
          <a:xfrm>
            <a:off x="7200479" y="1150210"/>
            <a:ext cx="2207046" cy="2204178"/>
          </a:xfrm>
          <a:custGeom>
            <a:avLst/>
            <a:gdLst>
              <a:gd name="connsiteX0" fmla="*/ 1098749 w 2207046"/>
              <a:gd name="connsiteY0" fmla="*/ 0 h 2204178"/>
              <a:gd name="connsiteX1" fmla="*/ 2201707 w 2207046"/>
              <a:gd name="connsiteY1" fmla="*/ 995326 h 2204178"/>
              <a:gd name="connsiteX2" fmla="*/ 2207046 w 2207046"/>
              <a:gd name="connsiteY2" fmla="*/ 1101058 h 2204178"/>
              <a:gd name="connsiteX3" fmla="*/ 2207046 w 2207046"/>
              <a:gd name="connsiteY3" fmla="*/ 1116306 h 2204178"/>
              <a:gd name="connsiteX4" fmla="*/ 2201707 w 2207046"/>
              <a:gd name="connsiteY4" fmla="*/ 1222039 h 2204178"/>
              <a:gd name="connsiteX5" fmla="*/ 1322187 w 2207046"/>
              <a:gd name="connsiteY5" fmla="*/ 2194840 h 2204178"/>
              <a:gd name="connsiteX6" fmla="*/ 1260999 w 2207046"/>
              <a:gd name="connsiteY6" fmla="*/ 2204178 h 2204178"/>
              <a:gd name="connsiteX7" fmla="*/ 936500 w 2207046"/>
              <a:gd name="connsiteY7" fmla="*/ 2204178 h 2204178"/>
              <a:gd name="connsiteX8" fmla="*/ 875311 w 2207046"/>
              <a:gd name="connsiteY8" fmla="*/ 2194840 h 2204178"/>
              <a:gd name="connsiteX9" fmla="*/ 12592 w 2207046"/>
              <a:gd name="connsiteY9" fmla="*/ 1332120 h 2204178"/>
              <a:gd name="connsiteX10" fmla="*/ 0 w 2207046"/>
              <a:gd name="connsiteY10" fmla="*/ 1249617 h 2204178"/>
              <a:gd name="connsiteX11" fmla="*/ 0 w 2207046"/>
              <a:gd name="connsiteY11" fmla="*/ 967747 h 2204178"/>
              <a:gd name="connsiteX12" fmla="*/ 12592 w 2207046"/>
              <a:gd name="connsiteY12" fmla="*/ 885244 h 2204178"/>
              <a:gd name="connsiteX13" fmla="*/ 1098749 w 2207046"/>
              <a:gd name="connsiteY13" fmla="*/ 0 h 2204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07046" h="2204178">
                <a:moveTo>
                  <a:pt x="1098749" y="0"/>
                </a:moveTo>
                <a:cubicBezTo>
                  <a:pt x="1672788" y="0"/>
                  <a:pt x="2144931" y="436266"/>
                  <a:pt x="2201707" y="995326"/>
                </a:cubicBezTo>
                <a:lnTo>
                  <a:pt x="2207046" y="1101058"/>
                </a:lnTo>
                <a:lnTo>
                  <a:pt x="2207046" y="1116306"/>
                </a:lnTo>
                <a:lnTo>
                  <a:pt x="2201707" y="1222039"/>
                </a:lnTo>
                <a:cubicBezTo>
                  <a:pt x="2152501" y="1706557"/>
                  <a:pt x="1791308" y="2098844"/>
                  <a:pt x="1322187" y="2194840"/>
                </a:cubicBezTo>
                <a:lnTo>
                  <a:pt x="1260999" y="2204178"/>
                </a:lnTo>
                <a:lnTo>
                  <a:pt x="936500" y="2204178"/>
                </a:lnTo>
                <a:lnTo>
                  <a:pt x="875311" y="2194840"/>
                </a:lnTo>
                <a:cubicBezTo>
                  <a:pt x="442276" y="2106228"/>
                  <a:pt x="101204" y="1765156"/>
                  <a:pt x="12592" y="1332120"/>
                </a:cubicBezTo>
                <a:lnTo>
                  <a:pt x="0" y="1249617"/>
                </a:lnTo>
                <a:lnTo>
                  <a:pt x="0" y="967747"/>
                </a:lnTo>
                <a:lnTo>
                  <a:pt x="12592" y="885244"/>
                </a:lnTo>
                <a:cubicBezTo>
                  <a:pt x="115972" y="380036"/>
                  <a:pt x="562980" y="0"/>
                  <a:pt x="1098749" y="0"/>
                </a:cubicBezTo>
                <a:close/>
              </a:path>
            </a:pathLst>
          </a:custGeom>
        </p:spPr>
        <p:txBody>
          <a:bodyPr wrap="square" rtlCol="0" anchor="ctr">
            <a:noAutofit/>
          </a:bodyPr>
          <a:lstStyle>
            <a:lvl1pPr algn="ctr">
              <a:buNone/>
              <a:defRPr sz="1800"/>
            </a:lvl1pPr>
          </a:lstStyle>
          <a:p>
            <a:pPr rtl="0"/>
            <a:r>
              <a:rPr lang="de-DE" noProof="0"/>
              <a:t>Bild durch Klicken auf Symbol hinzufügen</a:t>
            </a:r>
          </a:p>
        </p:txBody>
      </p:sp>
      <p:sp>
        <p:nvSpPr>
          <p:cNvPr id="21" name="Bildplatzhalter 20">
            <a:extLst>
              <a:ext uri="{FF2B5EF4-FFF2-40B4-BE49-F238E27FC236}">
                <a16:creationId xmlns:a16="http://schemas.microsoft.com/office/drawing/2014/main" id="{8A1F486A-F545-4642-B1CB-5356704413D3}"/>
              </a:ext>
            </a:extLst>
          </p:cNvPr>
          <p:cNvSpPr>
            <a:spLocks noGrp="1"/>
          </p:cNvSpPr>
          <p:nvPr>
            <p:ph type="pic" sz="quarter" idx="14"/>
          </p:nvPr>
        </p:nvSpPr>
        <p:spPr>
          <a:xfrm>
            <a:off x="8444632" y="2579683"/>
            <a:ext cx="3096807" cy="3096807"/>
          </a:xfrm>
          <a:custGeom>
            <a:avLst/>
            <a:gdLst>
              <a:gd name="connsiteX0" fmla="*/ 1548404 w 3096807"/>
              <a:gd name="connsiteY0" fmla="*/ 0 h 3096807"/>
              <a:gd name="connsiteX1" fmla="*/ 3096807 w 3096807"/>
              <a:gd name="connsiteY1" fmla="*/ 1548404 h 3096807"/>
              <a:gd name="connsiteX2" fmla="*/ 1548404 w 3096807"/>
              <a:gd name="connsiteY2" fmla="*/ 3096807 h 3096807"/>
              <a:gd name="connsiteX3" fmla="*/ 0 w 3096807"/>
              <a:gd name="connsiteY3" fmla="*/ 1548404 h 3096807"/>
              <a:gd name="connsiteX4" fmla="*/ 1548404 w 3096807"/>
              <a:gd name="connsiteY4" fmla="*/ 0 h 30968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6807" h="3096807">
                <a:moveTo>
                  <a:pt x="1548404" y="0"/>
                </a:moveTo>
                <a:cubicBezTo>
                  <a:pt x="2403564" y="0"/>
                  <a:pt x="3096807" y="693243"/>
                  <a:pt x="3096807" y="1548404"/>
                </a:cubicBezTo>
                <a:cubicBezTo>
                  <a:pt x="3096807" y="2403564"/>
                  <a:pt x="2403564" y="3096807"/>
                  <a:pt x="1548404" y="3096807"/>
                </a:cubicBezTo>
                <a:cubicBezTo>
                  <a:pt x="693243" y="3096807"/>
                  <a:pt x="0" y="2403564"/>
                  <a:pt x="0" y="1548404"/>
                </a:cubicBezTo>
                <a:cubicBezTo>
                  <a:pt x="0" y="693243"/>
                  <a:pt x="693243" y="0"/>
                  <a:pt x="1548404" y="0"/>
                </a:cubicBezTo>
                <a:close/>
              </a:path>
            </a:pathLst>
          </a:custGeom>
        </p:spPr>
        <p:txBody>
          <a:bodyPr wrap="square" rtlCol="0" anchor="ctr">
            <a:noAutofit/>
          </a:bodyPr>
          <a:lstStyle>
            <a:lvl1pPr algn="ctr">
              <a:buNone/>
              <a:defRPr sz="1800"/>
            </a:lvl1pPr>
          </a:lstStyle>
          <a:p>
            <a:pPr rtl="0"/>
            <a:r>
              <a:rPr lang="de-DE" noProof="0"/>
              <a:t>Bild durch Klicken auf Symbol hinzufügen</a:t>
            </a:r>
          </a:p>
        </p:txBody>
      </p:sp>
      <p:sp>
        <p:nvSpPr>
          <p:cNvPr id="2" name="Titel 1">
            <a:extLst>
              <a:ext uri="{FF2B5EF4-FFF2-40B4-BE49-F238E27FC236}">
                <a16:creationId xmlns:a16="http://schemas.microsoft.com/office/drawing/2014/main" id="{249FF209-11EE-4A3F-9685-A155FECD0DC8}"/>
              </a:ext>
            </a:extLst>
          </p:cNvPr>
          <p:cNvSpPr>
            <a:spLocks noGrp="1"/>
          </p:cNvSpPr>
          <p:nvPr>
            <p:ph type="title" hasCustomPrompt="1"/>
          </p:nvPr>
        </p:nvSpPr>
        <p:spPr>
          <a:xfrm>
            <a:off x="539496" y="365124"/>
            <a:ext cx="5806440" cy="1325880"/>
          </a:xfrm>
        </p:spPr>
        <p:txBody>
          <a:bodyPr rtlCol="0"/>
          <a:lstStyle/>
          <a:p>
            <a:pPr rtl="0"/>
            <a:r>
              <a:rPr lang="de-DE" noProof="0"/>
              <a:t>Titelmasterformat durch Klicken bearbeiten</a:t>
            </a:r>
          </a:p>
        </p:txBody>
      </p:sp>
      <p:sp>
        <p:nvSpPr>
          <p:cNvPr id="3" name="Inhaltsplatzhalter 2">
            <a:extLst>
              <a:ext uri="{FF2B5EF4-FFF2-40B4-BE49-F238E27FC236}">
                <a16:creationId xmlns:a16="http://schemas.microsoft.com/office/drawing/2014/main" id="{0A47AF11-F208-4FDA-9E19-D6CA3472134E}"/>
              </a:ext>
            </a:extLst>
          </p:cNvPr>
          <p:cNvSpPr>
            <a:spLocks noGrp="1"/>
          </p:cNvSpPr>
          <p:nvPr>
            <p:ph idx="1" hasCustomPrompt="1"/>
          </p:nvPr>
        </p:nvSpPr>
        <p:spPr>
          <a:xfrm>
            <a:off x="539496" y="1825625"/>
            <a:ext cx="5806440" cy="4352544"/>
          </a:xfrm>
        </p:spPr>
        <p:txBody>
          <a:bodyPr rtlCol="0">
            <a:normAutofit/>
          </a:bodyPr>
          <a:lstStyle>
            <a:lvl1pPr marL="0" indent="0">
              <a:lnSpc>
                <a:spcPct val="110000"/>
              </a:lnSpc>
              <a:buNone/>
              <a:defRPr sz="2400"/>
            </a:lvl1pPr>
            <a:lvl2pPr marL="228600">
              <a:lnSpc>
                <a:spcPct val="110000"/>
              </a:lnSpc>
              <a:defRPr sz="2000"/>
            </a:lvl2pPr>
            <a:lvl3pPr marL="457200">
              <a:lnSpc>
                <a:spcPct val="110000"/>
              </a:lnSpc>
              <a:defRPr sz="1800"/>
            </a:lvl3pPr>
            <a:lvl4pPr marL="685800">
              <a:lnSpc>
                <a:spcPct val="110000"/>
              </a:lnSpc>
              <a:defRPr sz="1600"/>
            </a:lvl4pPr>
            <a:lvl5pPr>
              <a:lnSpc>
                <a:spcPct val="110000"/>
              </a:lnSpc>
              <a:defRPr/>
            </a:lvl5pPr>
          </a:lstStyle>
          <a:p>
            <a:pPr lvl="0" rtl="0"/>
            <a:r>
              <a:rPr lang="de-DE" noProof="0"/>
              <a:t>Textmasterformate durch Klicken bearbeiten</a:t>
            </a:r>
          </a:p>
          <a:p>
            <a:pPr lvl="1" rtl="0"/>
            <a:r>
              <a:rPr lang="de-DE" noProof="0"/>
              <a:t>Zweite Ebene</a:t>
            </a:r>
          </a:p>
          <a:p>
            <a:pPr lvl="2" rtl="0"/>
            <a:r>
              <a:rPr lang="de-DE" noProof="0"/>
              <a:t>Dritte Ebene</a:t>
            </a:r>
          </a:p>
          <a:p>
            <a:pPr lvl="3" rtl="0"/>
            <a:r>
              <a:rPr lang="de-DE" noProof="0"/>
              <a:t>Vierte Ebene</a:t>
            </a:r>
          </a:p>
        </p:txBody>
      </p:sp>
      <p:sp>
        <p:nvSpPr>
          <p:cNvPr id="10" name="Ellipse 9">
            <a:extLst>
              <a:ext uri="{FF2B5EF4-FFF2-40B4-BE49-F238E27FC236}">
                <a16:creationId xmlns:a16="http://schemas.microsoft.com/office/drawing/2014/main" id="{E8E71C73-7BAD-4838-88C1-42E045A9D179}"/>
              </a:ext>
            </a:extLst>
          </p:cNvPr>
          <p:cNvSpPr/>
          <p:nvPr userDrawn="1"/>
        </p:nvSpPr>
        <p:spPr>
          <a:xfrm>
            <a:off x="10249620" y="1555068"/>
            <a:ext cx="819303" cy="79707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2" name="Rechteck 11">
            <a:extLst>
              <a:ext uri="{FF2B5EF4-FFF2-40B4-BE49-F238E27FC236}">
                <a16:creationId xmlns:a16="http://schemas.microsoft.com/office/drawing/2014/main" id="{44560922-5803-412D-880B-065E75DCBC0A}"/>
              </a:ext>
            </a:extLst>
          </p:cNvPr>
          <p:cNvSpPr/>
          <p:nvPr userDrawn="1"/>
        </p:nvSpPr>
        <p:spPr>
          <a:xfrm>
            <a:off x="7590089" y="4034393"/>
            <a:ext cx="876704" cy="876704"/>
          </a:xfrm>
          <a:prstGeom prst="rect">
            <a:avLst/>
          </a:prstGeom>
          <a:noFill/>
          <a:ln w="127000">
            <a:solidFill>
              <a:schemeClr val="accent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4912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7" name="Ellipse 6">
            <a:extLst>
              <a:ext uri="{FF2B5EF4-FFF2-40B4-BE49-F238E27FC236}">
                <a16:creationId xmlns:a16="http://schemas.microsoft.com/office/drawing/2014/main" id="{200EACD1-D216-4037-8AFF-80CF273586DF}"/>
              </a:ext>
            </a:extLst>
          </p:cNvPr>
          <p:cNvSpPr/>
          <p:nvPr userDrawn="1"/>
        </p:nvSpPr>
        <p:spPr>
          <a:xfrm>
            <a:off x="2815929" y="148929"/>
            <a:ext cx="6560142" cy="656014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Bogen 7">
            <a:extLst>
              <a:ext uri="{FF2B5EF4-FFF2-40B4-BE49-F238E27FC236}">
                <a16:creationId xmlns:a16="http://schemas.microsoft.com/office/drawing/2014/main" id="{F941DE04-3FEA-4A57-B200-F9F6A765C792}"/>
              </a:ext>
            </a:extLst>
          </p:cNvPr>
          <p:cNvSpPr/>
          <p:nvPr userDrawn="1"/>
        </p:nvSpPr>
        <p:spPr>
          <a:xfrm rot="9222429" flipV="1">
            <a:off x="2494119" y="-28502"/>
            <a:ext cx="6816262" cy="681626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Ellipse 13">
            <a:extLst>
              <a:ext uri="{FF2B5EF4-FFF2-40B4-BE49-F238E27FC236}">
                <a16:creationId xmlns:a16="http://schemas.microsoft.com/office/drawing/2014/main" id="{A565C7B4-4152-4548-A771-EB148A028FDB}"/>
              </a:ext>
            </a:extLst>
          </p:cNvPr>
          <p:cNvSpPr/>
          <p:nvPr userDrawn="1"/>
        </p:nvSpPr>
        <p:spPr>
          <a:xfrm>
            <a:off x="8165417" y="5241988"/>
            <a:ext cx="759403" cy="73880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A04C0001-5D76-45A0-A9F4-7172BDDD5D28}"/>
              </a:ext>
            </a:extLst>
          </p:cNvPr>
          <p:cNvSpPr>
            <a:spLocks noGrp="1"/>
          </p:cNvSpPr>
          <p:nvPr>
            <p:ph type="title" hasCustomPrompt="1"/>
          </p:nvPr>
        </p:nvSpPr>
        <p:spPr>
          <a:xfrm>
            <a:off x="3319272" y="1380744"/>
            <a:ext cx="5559552" cy="2514600"/>
          </a:xfrm>
        </p:spPr>
        <p:txBody>
          <a:bodyPr rtlCol="0" anchor="b"/>
          <a:lstStyle>
            <a:lvl1pPr algn="ctr">
              <a:defRPr sz="6000">
                <a:solidFill>
                  <a:schemeClr val="bg1"/>
                </a:solidFill>
              </a:defRPr>
            </a:lvl1pPr>
          </a:lstStyle>
          <a:p>
            <a:pPr rtl="0"/>
            <a:r>
              <a:rPr lang="de-DE" noProof="0"/>
              <a:t>Titelmasterformat durch Klicken bearbeiten</a:t>
            </a:r>
          </a:p>
        </p:txBody>
      </p:sp>
      <p:sp>
        <p:nvSpPr>
          <p:cNvPr id="3" name="Textplatzhalter 2">
            <a:extLst>
              <a:ext uri="{FF2B5EF4-FFF2-40B4-BE49-F238E27FC236}">
                <a16:creationId xmlns:a16="http://schemas.microsoft.com/office/drawing/2014/main" id="{9E1462C4-0E4B-4DB7-A8BF-FE55142760AF}"/>
              </a:ext>
            </a:extLst>
          </p:cNvPr>
          <p:cNvSpPr>
            <a:spLocks noGrp="1"/>
          </p:cNvSpPr>
          <p:nvPr>
            <p:ph type="body" idx="1" hasCustomPrompt="1"/>
          </p:nvPr>
        </p:nvSpPr>
        <p:spPr>
          <a:xfrm>
            <a:off x="3319272" y="4078224"/>
            <a:ext cx="5559552" cy="1536192"/>
          </a:xfrm>
        </p:spPr>
        <p:txBody>
          <a:bodyPr rtlCol="0"/>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de-DE" noProof="0"/>
              <a:t>Textmasterformat durch Klicken bearbeiten</a:t>
            </a:r>
          </a:p>
        </p:txBody>
      </p:sp>
    </p:spTree>
    <p:extLst>
      <p:ext uri="{BB962C8B-B14F-4D97-AF65-F5344CB8AC3E}">
        <p14:creationId xmlns:p14="http://schemas.microsoft.com/office/powerpoint/2010/main" val="13349877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9FF209-11EE-4A3F-9685-A155FECD0DC8}"/>
              </a:ext>
            </a:extLst>
          </p:cNvPr>
          <p:cNvSpPr>
            <a:spLocks noGrp="1"/>
          </p:cNvSpPr>
          <p:nvPr>
            <p:ph type="title" hasCustomPrompt="1"/>
          </p:nvPr>
        </p:nvSpPr>
        <p:spPr>
          <a:xfrm>
            <a:off x="539496" y="365125"/>
            <a:ext cx="10515600" cy="1325563"/>
          </a:xfrm>
        </p:spPr>
        <p:txBody>
          <a:bodyPr rtlCol="0"/>
          <a:lstStyle/>
          <a:p>
            <a:pPr rtl="0"/>
            <a:r>
              <a:rPr lang="de-DE" noProof="0"/>
              <a:t>Titelmasterformat durch Klicken bearbeiten</a:t>
            </a:r>
          </a:p>
        </p:txBody>
      </p:sp>
      <p:sp>
        <p:nvSpPr>
          <p:cNvPr id="3" name="Inhaltsplatzhalter 2">
            <a:extLst>
              <a:ext uri="{FF2B5EF4-FFF2-40B4-BE49-F238E27FC236}">
                <a16:creationId xmlns:a16="http://schemas.microsoft.com/office/drawing/2014/main" id="{0A47AF11-F208-4FDA-9E19-D6CA3472134E}"/>
              </a:ext>
            </a:extLst>
          </p:cNvPr>
          <p:cNvSpPr>
            <a:spLocks noGrp="1"/>
          </p:cNvSpPr>
          <p:nvPr>
            <p:ph idx="1" hasCustomPrompt="1"/>
          </p:nvPr>
        </p:nvSpPr>
        <p:spPr>
          <a:xfrm>
            <a:off x="1179576" y="1911096"/>
            <a:ext cx="9829800" cy="3859742"/>
          </a:xfrm>
        </p:spPr>
        <p:txBody>
          <a:bodyPr rtlCol="0"/>
          <a:lstStyle/>
          <a:p>
            <a:pPr lvl="0" rtl="0"/>
            <a:r>
              <a:rPr lang="de-DE" noProof="0"/>
              <a:t>Textmasterformate durch Klicken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p>
        </p:txBody>
      </p:sp>
      <p:sp>
        <p:nvSpPr>
          <p:cNvPr id="7" name="Freihandform: Form 6">
            <a:extLst>
              <a:ext uri="{FF2B5EF4-FFF2-40B4-BE49-F238E27FC236}">
                <a16:creationId xmlns:a16="http://schemas.microsoft.com/office/drawing/2014/main" id="{23DA7759-3209-4FE2-96D1-4EEDD81E9EA0}"/>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Freihandform: Form 7">
            <a:extLst>
              <a:ext uri="{FF2B5EF4-FFF2-40B4-BE49-F238E27FC236}">
                <a16:creationId xmlns:a16="http://schemas.microsoft.com/office/drawing/2014/main" id="{41460DAD-8769-4C9F-9C8C-BB0443909D76}"/>
              </a:ext>
            </a:extLst>
          </p:cNvPr>
          <p:cNvSpPr/>
          <p:nvPr/>
        </p:nvSpPr>
        <p:spPr>
          <a:xfrm flipH="1">
            <a:off x="12353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22901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und Inhalt 2">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E11BF3-02E8-4EB7-818E-652B82CF2C9D}"/>
              </a:ext>
            </a:extLst>
          </p:cNvPr>
          <p:cNvSpPr>
            <a:spLocks noGrp="1"/>
          </p:cNvSpPr>
          <p:nvPr>
            <p:ph type="title" hasCustomPrompt="1"/>
          </p:nvPr>
        </p:nvSpPr>
        <p:spPr/>
        <p:txBody>
          <a:bodyPr rtlCol="0"/>
          <a:lstStyle/>
          <a:p>
            <a:pPr rtl="0"/>
            <a:r>
              <a:rPr lang="de-DE" noProof="0"/>
              <a:t>Titelmasterformat durch Klicken bearbeiten</a:t>
            </a:r>
          </a:p>
        </p:txBody>
      </p:sp>
      <p:sp>
        <p:nvSpPr>
          <p:cNvPr id="6" name="Freihandform: Form 5">
            <a:extLst>
              <a:ext uri="{FF2B5EF4-FFF2-40B4-BE49-F238E27FC236}">
                <a16:creationId xmlns:a16="http://schemas.microsoft.com/office/drawing/2014/main" id="{DC13EF9C-0B5A-4364-91AA-E5DD5B536E54}"/>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Freihandform: Form 6">
            <a:extLst>
              <a:ext uri="{FF2B5EF4-FFF2-40B4-BE49-F238E27FC236}">
                <a16:creationId xmlns:a16="http://schemas.microsoft.com/office/drawing/2014/main" id="{8F674475-6327-490A-BD7F-084F5C07F2E4}"/>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Inhaltsplatzhalter 2">
            <a:extLst>
              <a:ext uri="{FF2B5EF4-FFF2-40B4-BE49-F238E27FC236}">
                <a16:creationId xmlns:a16="http://schemas.microsoft.com/office/drawing/2014/main" id="{4753B078-30BA-4AB9-A020-EE8D9404B69E}"/>
              </a:ext>
            </a:extLst>
          </p:cNvPr>
          <p:cNvSpPr>
            <a:spLocks noGrp="1"/>
          </p:cNvSpPr>
          <p:nvPr>
            <p:ph idx="1" hasCustomPrompt="1"/>
          </p:nvPr>
        </p:nvSpPr>
        <p:spPr>
          <a:xfrm>
            <a:off x="1435319" y="2135469"/>
            <a:ext cx="9341538" cy="3859742"/>
          </a:xfrm>
        </p:spPr>
        <p:txBody>
          <a:bodyPr rtlCol="0"/>
          <a:lstStyle/>
          <a:p>
            <a:pPr lvl="0" rtl="0"/>
            <a:r>
              <a:rPr lang="de-DE" noProof="0"/>
              <a:t>Textmasterformate durch Klicken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p>
        </p:txBody>
      </p:sp>
      <p:sp>
        <p:nvSpPr>
          <p:cNvPr id="3" name="Rechteck: abgerundete Ecken 2">
            <a:extLst>
              <a:ext uri="{FF2B5EF4-FFF2-40B4-BE49-F238E27FC236}">
                <a16:creationId xmlns:a16="http://schemas.microsoft.com/office/drawing/2014/main" id="{C26AA76E-9BBF-43BF-AF77-1E44DCF24B08}"/>
              </a:ext>
            </a:extLst>
          </p:cNvPr>
          <p:cNvSpPr/>
          <p:nvPr userDrawn="1"/>
        </p:nvSpPr>
        <p:spPr>
          <a:xfrm>
            <a:off x="1197428" y="1808256"/>
            <a:ext cx="9797143" cy="4514168"/>
          </a:xfrm>
          <a:prstGeom prst="roundRect">
            <a:avLst/>
          </a:prstGeom>
          <a:noFill/>
          <a:ln w="57150">
            <a:solidFill>
              <a:srgbClr val="0273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Tree>
    <p:extLst>
      <p:ext uri="{BB962C8B-B14F-4D97-AF65-F5344CB8AC3E}">
        <p14:creationId xmlns:p14="http://schemas.microsoft.com/office/powerpoint/2010/main" val="40972914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folie mit Bild">
    <p:bg>
      <p:bgPr>
        <a:solidFill>
          <a:schemeClr val="tx1"/>
        </a:solidFill>
        <a:effectLst/>
      </p:bgPr>
    </p:bg>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10EC23F5-CD2E-4207-A4E6-73BDFF74D868}"/>
              </a:ext>
            </a:extLst>
          </p:cNvPr>
          <p:cNvSpPr>
            <a:spLocks noGrp="1"/>
          </p:cNvSpPr>
          <p:nvPr>
            <p:ph type="title" hasCustomPrompt="1"/>
          </p:nvPr>
        </p:nvSpPr>
        <p:spPr>
          <a:xfrm>
            <a:off x="3111500" y="370600"/>
            <a:ext cx="5923842" cy="5923842"/>
          </a:xfrm>
          <a:custGeom>
            <a:avLst/>
            <a:gdLst>
              <a:gd name="connsiteX0" fmla="*/ 2961921 w 5923842"/>
              <a:gd name="connsiteY0" fmla="*/ 0 h 5923842"/>
              <a:gd name="connsiteX1" fmla="*/ 5923842 w 5923842"/>
              <a:gd name="connsiteY1" fmla="*/ 2961921 h 5923842"/>
              <a:gd name="connsiteX2" fmla="*/ 2961921 w 5923842"/>
              <a:gd name="connsiteY2" fmla="*/ 5923842 h 5923842"/>
              <a:gd name="connsiteX3" fmla="*/ 0 w 5923842"/>
              <a:gd name="connsiteY3" fmla="*/ 2961921 h 5923842"/>
              <a:gd name="connsiteX4" fmla="*/ 2961921 w 5923842"/>
              <a:gd name="connsiteY4" fmla="*/ 0 h 59238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23842" h="5923842">
                <a:moveTo>
                  <a:pt x="2961921" y="0"/>
                </a:moveTo>
                <a:cubicBezTo>
                  <a:pt x="4597745" y="0"/>
                  <a:pt x="5923842" y="1326097"/>
                  <a:pt x="5923842" y="2961921"/>
                </a:cubicBezTo>
                <a:cubicBezTo>
                  <a:pt x="5923842" y="4597745"/>
                  <a:pt x="4597745" y="5923842"/>
                  <a:pt x="2961921" y="5923842"/>
                </a:cubicBezTo>
                <a:cubicBezTo>
                  <a:pt x="1326097" y="5923842"/>
                  <a:pt x="0" y="4597745"/>
                  <a:pt x="0" y="2961921"/>
                </a:cubicBezTo>
                <a:cubicBezTo>
                  <a:pt x="0" y="1326097"/>
                  <a:pt x="1326097" y="0"/>
                  <a:pt x="2961921" y="0"/>
                </a:cubicBezTo>
                <a:close/>
              </a:path>
            </a:pathLst>
          </a:custGeom>
          <a:solidFill>
            <a:schemeClr val="bg1">
              <a:alpha val="95000"/>
            </a:schemeClr>
          </a:solidFill>
        </p:spPr>
        <p:txBody>
          <a:bodyPr wrap="square" lIns="457200" rIns="457200" bIns="2331720" rtlCol="0" anchor="b" anchorCtr="0">
            <a:noAutofit/>
          </a:bodyPr>
          <a:lstStyle>
            <a:lvl1pPr algn="ctr">
              <a:defRPr sz="4000">
                <a:solidFill>
                  <a:schemeClr val="tx1"/>
                </a:solidFill>
              </a:defRPr>
            </a:lvl1pPr>
          </a:lstStyle>
          <a:p>
            <a:pPr rtl="0"/>
            <a:r>
              <a:rPr lang="de-DE" noProof="0"/>
              <a:t>Titelmasterformat durch Klicken bearbeiten</a:t>
            </a:r>
          </a:p>
        </p:txBody>
      </p:sp>
      <p:sp>
        <p:nvSpPr>
          <p:cNvPr id="3" name="Textplatzhalter 2">
            <a:extLst>
              <a:ext uri="{FF2B5EF4-FFF2-40B4-BE49-F238E27FC236}">
                <a16:creationId xmlns:a16="http://schemas.microsoft.com/office/drawing/2014/main" id="{9E1462C4-0E4B-4DB7-A8BF-FE55142760AF}"/>
              </a:ext>
            </a:extLst>
          </p:cNvPr>
          <p:cNvSpPr>
            <a:spLocks noGrp="1"/>
          </p:cNvSpPr>
          <p:nvPr>
            <p:ph type="body" idx="1" hasCustomPrompt="1"/>
          </p:nvPr>
        </p:nvSpPr>
        <p:spPr>
          <a:xfrm>
            <a:off x="3575304" y="4379976"/>
            <a:ext cx="5038344" cy="713232"/>
          </a:xfrm>
        </p:spPr>
        <p:txBody>
          <a:bodyPr rtlCol="0"/>
          <a:lstStyle>
            <a:lvl1pPr marL="0" indent="0" algn="ctr">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de-DE" noProof="0"/>
              <a:t>Textmasterformat durch Klicken bearbeiten</a:t>
            </a:r>
          </a:p>
        </p:txBody>
      </p:sp>
    </p:spTree>
    <p:extLst>
      <p:ext uri="{BB962C8B-B14F-4D97-AF65-F5344CB8AC3E}">
        <p14:creationId xmlns:p14="http://schemas.microsoft.com/office/powerpoint/2010/main" val="18020063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ABFD05-2CB2-4A7E-89E7-57615BA82B4F}"/>
              </a:ext>
            </a:extLst>
          </p:cNvPr>
          <p:cNvSpPr>
            <a:spLocks noGrp="1"/>
          </p:cNvSpPr>
          <p:nvPr>
            <p:ph type="title" hasCustomPrompt="1"/>
          </p:nvPr>
        </p:nvSpPr>
        <p:spPr/>
        <p:txBody>
          <a:bodyPr rtlCol="0"/>
          <a:lstStyle/>
          <a:p>
            <a:pPr rtl="0"/>
            <a:r>
              <a:rPr lang="de-DE" noProof="0"/>
              <a:t>Titelmasterformat durch Klicken bearbeiten</a:t>
            </a:r>
          </a:p>
        </p:txBody>
      </p:sp>
      <p:sp>
        <p:nvSpPr>
          <p:cNvPr id="3" name="Inhaltsplatzhalter 2">
            <a:extLst>
              <a:ext uri="{FF2B5EF4-FFF2-40B4-BE49-F238E27FC236}">
                <a16:creationId xmlns:a16="http://schemas.microsoft.com/office/drawing/2014/main" id="{3F9532B8-D460-476D-816F-725E8D96C0A4}"/>
              </a:ext>
            </a:extLst>
          </p:cNvPr>
          <p:cNvSpPr>
            <a:spLocks noGrp="1"/>
          </p:cNvSpPr>
          <p:nvPr>
            <p:ph sz="half" idx="1" hasCustomPrompt="1"/>
          </p:nvPr>
        </p:nvSpPr>
        <p:spPr>
          <a:xfrm>
            <a:off x="838200" y="1825625"/>
            <a:ext cx="5181600" cy="4351338"/>
          </a:xfrm>
        </p:spPr>
        <p:txBody>
          <a:bodyPr rtlCol="0"/>
          <a:lstStyle/>
          <a:p>
            <a:pPr lvl="0" rtl="0"/>
            <a:r>
              <a:rPr lang="de-DE" noProof="0"/>
              <a:t>Textmasterformate durch Klicken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p>
        </p:txBody>
      </p:sp>
      <p:sp>
        <p:nvSpPr>
          <p:cNvPr id="4" name="Inhaltsplatzhalter 3">
            <a:extLst>
              <a:ext uri="{FF2B5EF4-FFF2-40B4-BE49-F238E27FC236}">
                <a16:creationId xmlns:a16="http://schemas.microsoft.com/office/drawing/2014/main" id="{26F7120F-70AF-4ED5-B364-3AA55C6B44B6}"/>
              </a:ext>
            </a:extLst>
          </p:cNvPr>
          <p:cNvSpPr>
            <a:spLocks noGrp="1"/>
          </p:cNvSpPr>
          <p:nvPr>
            <p:ph sz="half" idx="2" hasCustomPrompt="1"/>
          </p:nvPr>
        </p:nvSpPr>
        <p:spPr>
          <a:xfrm>
            <a:off x="6172200" y="1825625"/>
            <a:ext cx="5181600" cy="4351338"/>
          </a:xfrm>
        </p:spPr>
        <p:txBody>
          <a:bodyPr rtlCol="0"/>
          <a:lstStyle/>
          <a:p>
            <a:pPr lvl="0" rtl="0"/>
            <a:r>
              <a:rPr lang="de-DE" noProof="0"/>
              <a:t>Textmasterformate durch Klicken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p>
        </p:txBody>
      </p:sp>
      <p:sp>
        <p:nvSpPr>
          <p:cNvPr id="8" name="Freihandform: Form 7">
            <a:extLst>
              <a:ext uri="{FF2B5EF4-FFF2-40B4-BE49-F238E27FC236}">
                <a16:creationId xmlns:a16="http://schemas.microsoft.com/office/drawing/2014/main" id="{B4EC5136-99DA-40B5-8F79-5C3A56D38BA1}"/>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ihandform: Form 8">
            <a:extLst>
              <a:ext uri="{FF2B5EF4-FFF2-40B4-BE49-F238E27FC236}">
                <a16:creationId xmlns:a16="http://schemas.microsoft.com/office/drawing/2014/main" id="{4F8FB775-26C4-41BA-837C-4478D48D215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48151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92983E-E761-4429-9203-7FE8B2DB67E4}"/>
              </a:ext>
            </a:extLst>
          </p:cNvPr>
          <p:cNvSpPr>
            <a:spLocks noGrp="1"/>
          </p:cNvSpPr>
          <p:nvPr>
            <p:ph type="title" hasCustomPrompt="1"/>
          </p:nvPr>
        </p:nvSpPr>
        <p:spPr>
          <a:xfrm>
            <a:off x="839788" y="365125"/>
            <a:ext cx="10515600" cy="1325563"/>
          </a:xfrm>
        </p:spPr>
        <p:txBody>
          <a:bodyPr rtlCol="0"/>
          <a:lstStyle/>
          <a:p>
            <a:pPr rtl="0"/>
            <a:r>
              <a:rPr lang="de-DE" noProof="0"/>
              <a:t>Titelmasterformat durch Klicken bearbeiten</a:t>
            </a:r>
          </a:p>
        </p:txBody>
      </p:sp>
      <p:sp>
        <p:nvSpPr>
          <p:cNvPr id="3" name="Textplatzhalter 2">
            <a:extLst>
              <a:ext uri="{FF2B5EF4-FFF2-40B4-BE49-F238E27FC236}">
                <a16:creationId xmlns:a16="http://schemas.microsoft.com/office/drawing/2014/main" id="{B921E9B7-62BE-49BA-AC6B-55250D66277F}"/>
              </a:ext>
            </a:extLst>
          </p:cNvPr>
          <p:cNvSpPr>
            <a:spLocks noGrp="1"/>
          </p:cNvSpPr>
          <p:nvPr>
            <p:ph type="body" idx="1" hasCustomPrompt="1"/>
          </p:nvPr>
        </p:nvSpPr>
        <p:spPr>
          <a:xfrm>
            <a:off x="839788" y="1681163"/>
            <a:ext cx="5157787"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e-DE" noProof="0"/>
              <a:t>Textmasterformate durch Klicken bearbeiten</a:t>
            </a:r>
          </a:p>
        </p:txBody>
      </p:sp>
      <p:sp>
        <p:nvSpPr>
          <p:cNvPr id="4" name="Inhaltsplatzhalter 3">
            <a:extLst>
              <a:ext uri="{FF2B5EF4-FFF2-40B4-BE49-F238E27FC236}">
                <a16:creationId xmlns:a16="http://schemas.microsoft.com/office/drawing/2014/main" id="{BC41A3FD-B90A-4C31-BD6B-581F9E2E0E5E}"/>
              </a:ext>
            </a:extLst>
          </p:cNvPr>
          <p:cNvSpPr>
            <a:spLocks noGrp="1"/>
          </p:cNvSpPr>
          <p:nvPr>
            <p:ph sz="half" idx="2" hasCustomPrompt="1"/>
          </p:nvPr>
        </p:nvSpPr>
        <p:spPr>
          <a:xfrm>
            <a:off x="839788" y="2505075"/>
            <a:ext cx="5157787" cy="3684588"/>
          </a:xfrm>
        </p:spPr>
        <p:txBody>
          <a:bodyPr rtlCol="0">
            <a:normAutofit/>
          </a:bodyPr>
          <a:lstStyle>
            <a:lvl1pPr>
              <a:defRPr sz="2400"/>
            </a:lvl1pPr>
            <a:lvl2pPr>
              <a:defRPr sz="2000"/>
            </a:lvl2pPr>
            <a:lvl3pPr>
              <a:defRPr sz="1800"/>
            </a:lvl3pPr>
            <a:lvl4pPr>
              <a:defRPr sz="1600"/>
            </a:lvl4pPr>
            <a:lvl5pPr>
              <a:defRPr sz="1600"/>
            </a:lvl5pPr>
          </a:lstStyle>
          <a:p>
            <a:pPr lvl="0" rtl="0"/>
            <a:r>
              <a:rPr lang="de-DE" noProof="0"/>
              <a:t>Textmasterformate durch Klicken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p>
        </p:txBody>
      </p:sp>
      <p:sp>
        <p:nvSpPr>
          <p:cNvPr id="5" name="Textplatzhalter 4">
            <a:extLst>
              <a:ext uri="{FF2B5EF4-FFF2-40B4-BE49-F238E27FC236}">
                <a16:creationId xmlns:a16="http://schemas.microsoft.com/office/drawing/2014/main" id="{060D1D55-B722-4968-B171-AF3B462DDAD8}"/>
              </a:ext>
            </a:extLst>
          </p:cNvPr>
          <p:cNvSpPr>
            <a:spLocks noGrp="1"/>
          </p:cNvSpPr>
          <p:nvPr>
            <p:ph type="body" sz="quarter" idx="3" hasCustomPrompt="1"/>
          </p:nvPr>
        </p:nvSpPr>
        <p:spPr>
          <a:xfrm>
            <a:off x="6172200" y="1681163"/>
            <a:ext cx="5183188"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e-DE" noProof="0"/>
              <a:t>Textmasterformate durch Klicken bearbeiten</a:t>
            </a:r>
          </a:p>
        </p:txBody>
      </p:sp>
      <p:sp>
        <p:nvSpPr>
          <p:cNvPr id="6" name="Inhaltsplatzhalter 5">
            <a:extLst>
              <a:ext uri="{FF2B5EF4-FFF2-40B4-BE49-F238E27FC236}">
                <a16:creationId xmlns:a16="http://schemas.microsoft.com/office/drawing/2014/main" id="{D71085A8-02C2-4E7F-935E-5AEECBAD19BE}"/>
              </a:ext>
            </a:extLst>
          </p:cNvPr>
          <p:cNvSpPr>
            <a:spLocks noGrp="1"/>
          </p:cNvSpPr>
          <p:nvPr>
            <p:ph sz="quarter" idx="4" hasCustomPrompt="1"/>
          </p:nvPr>
        </p:nvSpPr>
        <p:spPr>
          <a:xfrm>
            <a:off x="6172200" y="2505075"/>
            <a:ext cx="5183188" cy="3684588"/>
          </a:xfrm>
        </p:spPr>
        <p:txBody>
          <a:bodyPr rtlCol="0">
            <a:normAutofit/>
          </a:bodyPr>
          <a:lstStyle>
            <a:lvl1pPr>
              <a:defRPr sz="2400"/>
            </a:lvl1pPr>
            <a:lvl2pPr>
              <a:defRPr sz="2000"/>
            </a:lvl2pPr>
            <a:lvl3pPr>
              <a:defRPr sz="1800"/>
            </a:lvl3pPr>
            <a:lvl4pPr>
              <a:defRPr sz="1600"/>
            </a:lvl4pPr>
            <a:lvl5pPr>
              <a:defRPr sz="1600"/>
            </a:lvl5pPr>
          </a:lstStyle>
          <a:p>
            <a:pPr lvl="0" rtl="0"/>
            <a:r>
              <a:rPr lang="de-DE" noProof="0"/>
              <a:t>Textmasterformate durch Klicken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p>
        </p:txBody>
      </p:sp>
      <p:sp>
        <p:nvSpPr>
          <p:cNvPr id="10" name="Freihandform: Form 9">
            <a:extLst>
              <a:ext uri="{FF2B5EF4-FFF2-40B4-BE49-F238E27FC236}">
                <a16:creationId xmlns:a16="http://schemas.microsoft.com/office/drawing/2014/main" id="{862D7398-9A79-4B24-9C7D-F0DEED57C70B}"/>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ihandform: Form 10">
            <a:extLst>
              <a:ext uri="{FF2B5EF4-FFF2-40B4-BE49-F238E27FC236}">
                <a16:creationId xmlns:a16="http://schemas.microsoft.com/office/drawing/2014/main" id="{C07F28CD-1873-4E36-A064-2D25E0A8501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97931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17EC5685-19F1-49DA-ADE5-D5D32F1659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de-DE" noProof="0"/>
              <a:t>Titelmasterformat durch Klicken bearbeiten</a:t>
            </a:r>
          </a:p>
        </p:txBody>
      </p:sp>
      <p:sp>
        <p:nvSpPr>
          <p:cNvPr id="3" name="Textplatzhalter 2">
            <a:extLst>
              <a:ext uri="{FF2B5EF4-FFF2-40B4-BE49-F238E27FC236}">
                <a16:creationId xmlns:a16="http://schemas.microsoft.com/office/drawing/2014/main" id="{AFFC0A4D-22A1-4554-B5DE-887974F4DF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de-DE" noProof="0"/>
              <a:t>Textmasterformate durch Klicken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p>
        </p:txBody>
      </p:sp>
    </p:spTree>
    <p:extLst>
      <p:ext uri="{BB962C8B-B14F-4D97-AF65-F5344CB8AC3E}">
        <p14:creationId xmlns:p14="http://schemas.microsoft.com/office/powerpoint/2010/main" val="17372783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llipse 7">
            <a:extLst>
              <a:ext uri="{FF2B5EF4-FFF2-40B4-BE49-F238E27FC236}">
                <a16:creationId xmlns:a16="http://schemas.microsoft.com/office/drawing/2014/main" id="{D9025358-8B59-4375-B665-92BED2D38E50}"/>
              </a:ext>
            </a:extLst>
          </p:cNvPr>
          <p:cNvSpPr/>
          <p:nvPr/>
        </p:nvSpPr>
        <p:spPr>
          <a:xfrm>
            <a:off x="7888448" y="1353489"/>
            <a:ext cx="4303552" cy="353805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AT"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3" name="Untertitel 2">
            <a:extLst>
              <a:ext uri="{FF2B5EF4-FFF2-40B4-BE49-F238E27FC236}">
                <a16:creationId xmlns:a16="http://schemas.microsoft.com/office/drawing/2014/main" id="{72CC4EC4-809C-4FD2-AA20-009F08590DA6}"/>
              </a:ext>
            </a:extLst>
          </p:cNvPr>
          <p:cNvSpPr>
            <a:spLocks noGrp="1"/>
          </p:cNvSpPr>
          <p:nvPr>
            <p:ph type="subTitle" idx="1"/>
          </p:nvPr>
        </p:nvSpPr>
        <p:spPr>
          <a:xfrm>
            <a:off x="4119239" y="5126452"/>
            <a:ext cx="7731609" cy="992994"/>
          </a:xfrm>
        </p:spPr>
        <p:txBody>
          <a:bodyPr rtlCol="0">
            <a:normAutofit fontScale="85000" lnSpcReduction="10000"/>
          </a:bodyPr>
          <a:lstStyle/>
          <a:p>
            <a:pPr rtl="0"/>
            <a:r>
              <a:rPr lang="it-IT" sz="2800" dirty="0"/>
              <a:t>Modulo 4: Scelta personale: consumi ed efficienza</a:t>
            </a:r>
            <a:endParaRPr lang="en-US" sz="2800" dirty="0"/>
          </a:p>
          <a:p>
            <a:pPr rtl="0"/>
            <a:r>
              <a:rPr lang="it-IT" sz="2800" dirty="0"/>
              <a:t>Argomento 1: efficienza energetica</a:t>
            </a:r>
            <a:endParaRPr lang="de-DE" sz="2800" dirty="0"/>
          </a:p>
        </p:txBody>
      </p:sp>
      <p:pic>
        <p:nvPicPr>
          <p:cNvPr id="7" name="Grafik 6">
            <a:extLst>
              <a:ext uri="{FF2B5EF4-FFF2-40B4-BE49-F238E27FC236}">
                <a16:creationId xmlns:a16="http://schemas.microsoft.com/office/drawing/2014/main" id="{0241989C-0883-4413-9180-1793C13EA6C8}"/>
              </a:ext>
            </a:extLst>
          </p:cNvPr>
          <p:cNvPicPr>
            <a:picLocks noChangeAspect="1"/>
          </p:cNvPicPr>
          <p:nvPr/>
        </p:nvPicPr>
        <p:blipFill>
          <a:blip r:embed="rId3"/>
          <a:stretch>
            <a:fillRect/>
          </a:stretch>
        </p:blipFill>
        <p:spPr>
          <a:xfrm>
            <a:off x="8229600" y="1934902"/>
            <a:ext cx="3621248" cy="2106785"/>
          </a:xfrm>
          <a:prstGeom prst="rect">
            <a:avLst/>
          </a:prstGeom>
        </p:spPr>
      </p:pic>
    </p:spTree>
    <p:extLst>
      <p:ext uri="{BB962C8B-B14F-4D97-AF65-F5344CB8AC3E}">
        <p14:creationId xmlns:p14="http://schemas.microsoft.com/office/powerpoint/2010/main" val="8009629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9E72F5-3A11-46B4-B8EA-BFF9660B61C4}"/>
              </a:ext>
            </a:extLst>
          </p:cNvPr>
          <p:cNvSpPr>
            <a:spLocks noGrp="1"/>
          </p:cNvSpPr>
          <p:nvPr>
            <p:ph type="title"/>
          </p:nvPr>
        </p:nvSpPr>
        <p:spPr/>
        <p:txBody>
          <a:bodyPr/>
          <a:lstStyle/>
          <a:p>
            <a:r>
              <a:rPr lang="it-IT" dirty="0"/>
              <a:t>DOMANDA 4</a:t>
            </a:r>
            <a:endParaRPr lang="de-AT" dirty="0"/>
          </a:p>
        </p:txBody>
      </p:sp>
      <p:sp>
        <p:nvSpPr>
          <p:cNvPr id="3" name="Inhaltsplatzhalter 2">
            <a:extLst>
              <a:ext uri="{FF2B5EF4-FFF2-40B4-BE49-F238E27FC236}">
                <a16:creationId xmlns:a16="http://schemas.microsoft.com/office/drawing/2014/main" id="{DED046E1-4080-4553-A60F-E46B20EBAC8C}"/>
              </a:ext>
            </a:extLst>
          </p:cNvPr>
          <p:cNvSpPr>
            <a:spLocks noGrp="1"/>
          </p:cNvSpPr>
          <p:nvPr>
            <p:ph idx="1"/>
          </p:nvPr>
        </p:nvSpPr>
        <p:spPr>
          <a:xfrm>
            <a:off x="6665976" y="1234440"/>
            <a:ext cx="4709160" cy="4069080"/>
          </a:xfrm>
        </p:spPr>
        <p:txBody>
          <a:bodyPr>
            <a:normAutofit/>
          </a:bodyPr>
          <a:lstStyle/>
          <a:p>
            <a:pPr algn="just"/>
            <a:r>
              <a:rPr lang="it-IT" sz="2000" dirty="0"/>
              <a:t>Usi un termostato?</a:t>
            </a:r>
          </a:p>
          <a:p>
            <a:pPr algn="just"/>
            <a:r>
              <a:rPr lang="it-IT" sz="2000" dirty="0"/>
              <a:t>Se sì, stai attento a dove lo posizioni?</a:t>
            </a:r>
            <a:endParaRPr lang="de-AT" sz="2000" dirty="0"/>
          </a:p>
        </p:txBody>
      </p:sp>
      <p:pic>
        <p:nvPicPr>
          <p:cNvPr id="5" name="Picture 4">
            <a:extLst>
              <a:ext uri="{FF2B5EF4-FFF2-40B4-BE49-F238E27FC236}">
                <a16:creationId xmlns:a16="http://schemas.microsoft.com/office/drawing/2014/main" id="{0D1F78A6-2E11-4670-922F-62D4054B0770}"/>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736782" y="2353586"/>
            <a:ext cx="4615872" cy="3065227"/>
          </a:xfrm>
          <a:prstGeom prst="rect">
            <a:avLst/>
          </a:prstGeom>
        </p:spPr>
      </p:pic>
    </p:spTree>
    <p:extLst>
      <p:ext uri="{BB962C8B-B14F-4D97-AF65-F5344CB8AC3E}">
        <p14:creationId xmlns:p14="http://schemas.microsoft.com/office/powerpoint/2010/main" val="30047499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B3E528-0512-40CE-A89F-3881652D6D8D}"/>
              </a:ext>
            </a:extLst>
          </p:cNvPr>
          <p:cNvSpPr>
            <a:spLocks noGrp="1"/>
          </p:cNvSpPr>
          <p:nvPr>
            <p:ph type="title"/>
          </p:nvPr>
        </p:nvSpPr>
        <p:spPr/>
        <p:txBody>
          <a:bodyPr/>
          <a:lstStyle/>
          <a:p>
            <a:r>
              <a:rPr lang="it-IT" dirty="0"/>
              <a:t>Fai attenzione a dove metti il ​​termostato</a:t>
            </a:r>
            <a:endParaRPr lang="de-AT" dirty="0"/>
          </a:p>
        </p:txBody>
      </p:sp>
      <p:sp>
        <p:nvSpPr>
          <p:cNvPr id="3" name="Inhaltsplatzhalter 2">
            <a:extLst>
              <a:ext uri="{FF2B5EF4-FFF2-40B4-BE49-F238E27FC236}">
                <a16:creationId xmlns:a16="http://schemas.microsoft.com/office/drawing/2014/main" id="{C8B194D9-5CB3-469E-8700-4F709092816B}"/>
              </a:ext>
            </a:extLst>
          </p:cNvPr>
          <p:cNvSpPr>
            <a:spLocks noGrp="1"/>
          </p:cNvSpPr>
          <p:nvPr>
            <p:ph idx="1"/>
          </p:nvPr>
        </p:nvSpPr>
        <p:spPr>
          <a:xfrm>
            <a:off x="5311471" y="1527048"/>
            <a:ext cx="6074797" cy="4205842"/>
          </a:xfrm>
        </p:spPr>
        <p:txBody>
          <a:bodyPr>
            <a:normAutofit fontScale="85000" lnSpcReduction="10000"/>
          </a:bodyPr>
          <a:lstStyle/>
          <a:p>
            <a:pPr algn="just"/>
            <a:r>
              <a:rPr lang="it-IT" sz="2000" dirty="0"/>
              <a:t>I moderni sistemi di riscaldamento centralizzato richiedono un moderno sistema di controllo. Consenti la riduzione del consumo di energia utilizzando un timer. Assicurati che il termostato non sia esposto direttamente alla luce solare o che non sia influenzato da altre fonti di calore, come gli elettrodomestici.</a:t>
            </a:r>
          </a:p>
          <a:p>
            <a:pPr algn="just"/>
            <a:r>
              <a:rPr lang="it-IT" sz="2000" dirty="0"/>
              <a:t>Inoltre, le valvole termostatiche per radiatori consentono di impostare temperature diverse per i radiatori della tua casa in modo da poter regolare la temperatura nelle singole stanze. Ciò riduce il consumo di energia e migliora il comfort termico. Per garantire una maggiore durata degli apparecchi, non chiudere le valvole in estate.</a:t>
            </a:r>
          </a:p>
          <a:p>
            <a:pPr algn="just"/>
            <a:r>
              <a:rPr lang="it-IT" sz="2000" dirty="0"/>
              <a:t>Nelle case unifamiliari non è necessario installare la valvola termostatica del radiatore in una stanza dove è presente un termostato ambiente per il controllo dell'impianto di riscaldamento. Se questo è ancora il caso, la valvola deve essere sempre completamente aperta</a:t>
            </a:r>
            <a:endParaRPr lang="en-US" sz="2000" dirty="0"/>
          </a:p>
        </p:txBody>
      </p:sp>
    </p:spTree>
    <p:extLst>
      <p:ext uri="{BB962C8B-B14F-4D97-AF65-F5344CB8AC3E}">
        <p14:creationId xmlns:p14="http://schemas.microsoft.com/office/powerpoint/2010/main" val="12815001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9E72F5-3A11-46B4-B8EA-BFF9660B61C4}"/>
              </a:ext>
            </a:extLst>
          </p:cNvPr>
          <p:cNvSpPr>
            <a:spLocks noGrp="1"/>
          </p:cNvSpPr>
          <p:nvPr>
            <p:ph type="title"/>
          </p:nvPr>
        </p:nvSpPr>
        <p:spPr/>
        <p:txBody>
          <a:bodyPr/>
          <a:lstStyle/>
          <a:p>
            <a:r>
              <a:rPr lang="it-IT" dirty="0"/>
              <a:t>DOMANDA 5</a:t>
            </a:r>
            <a:endParaRPr lang="de-AT" dirty="0"/>
          </a:p>
        </p:txBody>
      </p:sp>
      <p:sp>
        <p:nvSpPr>
          <p:cNvPr id="3" name="Inhaltsplatzhalter 2">
            <a:extLst>
              <a:ext uri="{FF2B5EF4-FFF2-40B4-BE49-F238E27FC236}">
                <a16:creationId xmlns:a16="http://schemas.microsoft.com/office/drawing/2014/main" id="{DED046E1-4080-4553-A60F-E46B20EBAC8C}"/>
              </a:ext>
            </a:extLst>
          </p:cNvPr>
          <p:cNvSpPr>
            <a:spLocks noGrp="1"/>
          </p:cNvSpPr>
          <p:nvPr>
            <p:ph idx="1"/>
          </p:nvPr>
        </p:nvSpPr>
        <p:spPr>
          <a:xfrm>
            <a:off x="6665976" y="1234440"/>
            <a:ext cx="4709160" cy="4069080"/>
          </a:xfrm>
        </p:spPr>
        <p:txBody>
          <a:bodyPr>
            <a:normAutofit/>
          </a:bodyPr>
          <a:lstStyle/>
          <a:p>
            <a:pPr algn="just"/>
            <a:r>
              <a:rPr lang="it-IT" sz="2000" dirty="0"/>
              <a:t>Durante l'inverno, spegni completamente il riscaldamento?</a:t>
            </a:r>
            <a:endParaRPr lang="de-AT" sz="2000" dirty="0"/>
          </a:p>
        </p:txBody>
      </p:sp>
      <p:pic>
        <p:nvPicPr>
          <p:cNvPr id="5" name="Picture 4">
            <a:extLst>
              <a:ext uri="{FF2B5EF4-FFF2-40B4-BE49-F238E27FC236}">
                <a16:creationId xmlns:a16="http://schemas.microsoft.com/office/drawing/2014/main" id="{53A36024-5CB1-4B82-8DFE-AED2DF9B8E15}"/>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665976" y="2289974"/>
            <a:ext cx="5199241" cy="3441789"/>
          </a:xfrm>
          <a:prstGeom prst="rect">
            <a:avLst/>
          </a:prstGeom>
        </p:spPr>
      </p:pic>
    </p:spTree>
    <p:extLst>
      <p:ext uri="{BB962C8B-B14F-4D97-AF65-F5344CB8AC3E}">
        <p14:creationId xmlns:p14="http://schemas.microsoft.com/office/powerpoint/2010/main" val="19866112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B3E528-0512-40CE-A89F-3881652D6D8D}"/>
              </a:ext>
            </a:extLst>
          </p:cNvPr>
          <p:cNvSpPr>
            <a:spLocks noGrp="1"/>
          </p:cNvSpPr>
          <p:nvPr>
            <p:ph type="title"/>
          </p:nvPr>
        </p:nvSpPr>
        <p:spPr>
          <a:xfrm>
            <a:off x="884681" y="970407"/>
            <a:ext cx="3773044" cy="4069080"/>
          </a:xfrm>
        </p:spPr>
        <p:txBody>
          <a:bodyPr>
            <a:normAutofit/>
          </a:bodyPr>
          <a:lstStyle/>
          <a:p>
            <a:br>
              <a:rPr lang="it-IT" dirty="0"/>
            </a:br>
            <a:r>
              <a:rPr lang="it-IT" dirty="0"/>
              <a:t>Non spegnere completamente il riscaldamento</a:t>
            </a:r>
            <a:endParaRPr lang="de-AT" dirty="0"/>
          </a:p>
        </p:txBody>
      </p:sp>
      <p:sp>
        <p:nvSpPr>
          <p:cNvPr id="3" name="Inhaltsplatzhalter 2">
            <a:extLst>
              <a:ext uri="{FF2B5EF4-FFF2-40B4-BE49-F238E27FC236}">
                <a16:creationId xmlns:a16="http://schemas.microsoft.com/office/drawing/2014/main" id="{C8B194D9-5CB3-469E-8700-4F709092816B}"/>
              </a:ext>
            </a:extLst>
          </p:cNvPr>
          <p:cNvSpPr>
            <a:spLocks noGrp="1"/>
          </p:cNvSpPr>
          <p:nvPr>
            <p:ph idx="1"/>
          </p:nvPr>
        </p:nvSpPr>
        <p:spPr>
          <a:xfrm>
            <a:off x="5311471" y="1527048"/>
            <a:ext cx="6074797" cy="4205842"/>
          </a:xfrm>
        </p:spPr>
        <p:txBody>
          <a:bodyPr>
            <a:normAutofit/>
          </a:bodyPr>
          <a:lstStyle/>
          <a:p>
            <a:pPr algn="just"/>
            <a:r>
              <a:rPr lang="it-IT" sz="2000" dirty="0"/>
              <a:t>Per le case unifamiliari: non spegnere mai completamente il riscaldamento durante i mesi invernali.</a:t>
            </a:r>
          </a:p>
          <a:p>
            <a:pPr algn="just"/>
            <a:r>
              <a:rPr lang="it-IT" sz="2000" dirty="0"/>
              <a:t>Per i condomini: quando si lavora durante il giorno o si assenta per uno-due giorni nei mesi invernali, non lasciare le valvole del radiatore completamente chiuse. Lasciarli accesi a un grado più basso in modo che i locali non si raffreddino completamente.</a:t>
            </a:r>
          </a:p>
          <a:p>
            <a:pPr algn="just"/>
            <a:r>
              <a:rPr lang="it-IT" sz="2000" dirty="0"/>
              <a:t>Quando li chiudi completamente dopo che sono stati accesi, i radiatori consumeranno ulteriore tempo ed energia per riscaldare la stanza già completamente raffreddata.</a:t>
            </a:r>
            <a:endParaRPr lang="en-US" sz="2000" dirty="0"/>
          </a:p>
        </p:txBody>
      </p:sp>
    </p:spTree>
    <p:extLst>
      <p:ext uri="{BB962C8B-B14F-4D97-AF65-F5344CB8AC3E}">
        <p14:creationId xmlns:p14="http://schemas.microsoft.com/office/powerpoint/2010/main" val="25710074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9E72F5-3A11-46B4-B8EA-BFF9660B61C4}"/>
              </a:ext>
            </a:extLst>
          </p:cNvPr>
          <p:cNvSpPr>
            <a:spLocks noGrp="1"/>
          </p:cNvSpPr>
          <p:nvPr>
            <p:ph type="title"/>
          </p:nvPr>
        </p:nvSpPr>
        <p:spPr/>
        <p:txBody>
          <a:bodyPr/>
          <a:lstStyle/>
          <a:p>
            <a:r>
              <a:rPr lang="it-IT" dirty="0"/>
              <a:t>DOMANDA 6</a:t>
            </a:r>
            <a:endParaRPr lang="de-AT" dirty="0"/>
          </a:p>
        </p:txBody>
      </p:sp>
      <p:sp>
        <p:nvSpPr>
          <p:cNvPr id="3" name="Inhaltsplatzhalter 2">
            <a:extLst>
              <a:ext uri="{FF2B5EF4-FFF2-40B4-BE49-F238E27FC236}">
                <a16:creationId xmlns:a16="http://schemas.microsoft.com/office/drawing/2014/main" id="{DED046E1-4080-4553-A60F-E46B20EBAC8C}"/>
              </a:ext>
            </a:extLst>
          </p:cNvPr>
          <p:cNvSpPr>
            <a:spLocks noGrp="1"/>
          </p:cNvSpPr>
          <p:nvPr>
            <p:ph idx="1"/>
          </p:nvPr>
        </p:nvSpPr>
        <p:spPr>
          <a:xfrm>
            <a:off x="6665976" y="1234440"/>
            <a:ext cx="4709160" cy="4069080"/>
          </a:xfrm>
        </p:spPr>
        <p:txBody>
          <a:bodyPr>
            <a:normAutofit/>
          </a:bodyPr>
          <a:lstStyle/>
          <a:p>
            <a:pPr algn="just"/>
            <a:r>
              <a:rPr lang="it-IT" sz="2000" dirty="0"/>
              <a:t>Usi caldaie a gas a condensazione?</a:t>
            </a:r>
            <a:endParaRPr lang="de-AT" sz="2000" dirty="0"/>
          </a:p>
        </p:txBody>
      </p:sp>
      <p:pic>
        <p:nvPicPr>
          <p:cNvPr id="5" name="Picture 4">
            <a:extLst>
              <a:ext uri="{FF2B5EF4-FFF2-40B4-BE49-F238E27FC236}">
                <a16:creationId xmlns:a16="http://schemas.microsoft.com/office/drawing/2014/main" id="{39511DE8-6B18-4914-9DA5-854567D5217A}"/>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7565138" y="1888972"/>
            <a:ext cx="2394984" cy="3974389"/>
          </a:xfrm>
          <a:prstGeom prst="rect">
            <a:avLst/>
          </a:prstGeom>
        </p:spPr>
      </p:pic>
    </p:spTree>
    <p:extLst>
      <p:ext uri="{BB962C8B-B14F-4D97-AF65-F5344CB8AC3E}">
        <p14:creationId xmlns:p14="http://schemas.microsoft.com/office/powerpoint/2010/main" val="24666966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B3E528-0512-40CE-A89F-3881652D6D8D}"/>
              </a:ext>
            </a:extLst>
          </p:cNvPr>
          <p:cNvSpPr>
            <a:spLocks noGrp="1"/>
          </p:cNvSpPr>
          <p:nvPr>
            <p:ph type="title"/>
          </p:nvPr>
        </p:nvSpPr>
        <p:spPr>
          <a:xfrm>
            <a:off x="1046606" y="1262270"/>
            <a:ext cx="3544443" cy="4069080"/>
          </a:xfrm>
        </p:spPr>
        <p:txBody>
          <a:bodyPr/>
          <a:lstStyle/>
          <a:p>
            <a:br>
              <a:rPr lang="it-IT" dirty="0"/>
            </a:br>
            <a:r>
              <a:rPr lang="it-IT" dirty="0"/>
              <a:t>Riscaldamento con caldaie a gas a condensazione</a:t>
            </a:r>
            <a:endParaRPr lang="de-AT" dirty="0"/>
          </a:p>
        </p:txBody>
      </p:sp>
      <p:sp>
        <p:nvSpPr>
          <p:cNvPr id="3" name="Inhaltsplatzhalter 2">
            <a:extLst>
              <a:ext uri="{FF2B5EF4-FFF2-40B4-BE49-F238E27FC236}">
                <a16:creationId xmlns:a16="http://schemas.microsoft.com/office/drawing/2014/main" id="{C8B194D9-5CB3-469E-8700-4F709092816B}"/>
              </a:ext>
            </a:extLst>
          </p:cNvPr>
          <p:cNvSpPr>
            <a:spLocks noGrp="1"/>
          </p:cNvSpPr>
          <p:nvPr>
            <p:ph idx="1"/>
          </p:nvPr>
        </p:nvSpPr>
        <p:spPr>
          <a:xfrm>
            <a:off x="5311471" y="1527048"/>
            <a:ext cx="6074797" cy="4205842"/>
          </a:xfrm>
        </p:spPr>
        <p:txBody>
          <a:bodyPr>
            <a:normAutofit/>
          </a:bodyPr>
          <a:lstStyle/>
          <a:p>
            <a:pPr algn="just"/>
            <a:r>
              <a:rPr lang="it-IT" sz="2000" dirty="0"/>
              <a:t>Le moderne caldaie a gas, le cosiddette “caldaie a gas a condensazione”, funzionano in modo esclusivamente efficiente e a risparmio energetico. Rispetto ai nuovi apparecchi a gas convenzionali, le moderne caldaie a gas a condensazione possono risparmiare circa il 15% di consumo energetico. Questi risparmi hanno rapidamente superato il 30% rispetto alle obsolete caldaie a gas.</a:t>
            </a:r>
            <a:endParaRPr lang="en-US" sz="2000" dirty="0"/>
          </a:p>
        </p:txBody>
      </p:sp>
    </p:spTree>
    <p:extLst>
      <p:ext uri="{BB962C8B-B14F-4D97-AF65-F5344CB8AC3E}">
        <p14:creationId xmlns:p14="http://schemas.microsoft.com/office/powerpoint/2010/main" val="6362725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9E72F5-3A11-46B4-B8EA-BFF9660B61C4}"/>
              </a:ext>
            </a:extLst>
          </p:cNvPr>
          <p:cNvSpPr>
            <a:spLocks noGrp="1"/>
          </p:cNvSpPr>
          <p:nvPr>
            <p:ph type="title"/>
          </p:nvPr>
        </p:nvSpPr>
        <p:spPr/>
        <p:txBody>
          <a:bodyPr/>
          <a:lstStyle/>
          <a:p>
            <a:r>
              <a:rPr lang="it-IT" dirty="0"/>
              <a:t>DOMANDA 7</a:t>
            </a:r>
            <a:endParaRPr lang="de-AT" dirty="0"/>
          </a:p>
        </p:txBody>
      </p:sp>
      <p:sp>
        <p:nvSpPr>
          <p:cNvPr id="3" name="Inhaltsplatzhalter 2">
            <a:extLst>
              <a:ext uri="{FF2B5EF4-FFF2-40B4-BE49-F238E27FC236}">
                <a16:creationId xmlns:a16="http://schemas.microsoft.com/office/drawing/2014/main" id="{DED046E1-4080-4553-A60F-E46B20EBAC8C}"/>
              </a:ext>
            </a:extLst>
          </p:cNvPr>
          <p:cNvSpPr>
            <a:spLocks noGrp="1"/>
          </p:cNvSpPr>
          <p:nvPr>
            <p:ph idx="1"/>
          </p:nvPr>
        </p:nvSpPr>
        <p:spPr>
          <a:xfrm>
            <a:off x="6665976" y="1234440"/>
            <a:ext cx="4709160" cy="4069080"/>
          </a:xfrm>
        </p:spPr>
        <p:txBody>
          <a:bodyPr>
            <a:normAutofit/>
          </a:bodyPr>
          <a:lstStyle/>
          <a:p>
            <a:pPr algn="just"/>
            <a:r>
              <a:rPr lang="it-IT" sz="2000" dirty="0"/>
              <a:t>Durante l'inverno arieggiate spesso la vostra casa, lasciando le finestre aperte per tanto tempo?</a:t>
            </a:r>
            <a:endParaRPr lang="de-AT" sz="2000" dirty="0"/>
          </a:p>
        </p:txBody>
      </p:sp>
      <p:pic>
        <p:nvPicPr>
          <p:cNvPr id="5" name="Picture 4">
            <a:extLst>
              <a:ext uri="{FF2B5EF4-FFF2-40B4-BE49-F238E27FC236}">
                <a16:creationId xmlns:a16="http://schemas.microsoft.com/office/drawing/2014/main" id="{1196C2D6-371C-4E9B-8E87-EC1FFC07B387}"/>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7634796" y="2464342"/>
            <a:ext cx="2824412" cy="4236619"/>
          </a:xfrm>
          <a:prstGeom prst="rect">
            <a:avLst/>
          </a:prstGeom>
        </p:spPr>
      </p:pic>
    </p:spTree>
    <p:extLst>
      <p:ext uri="{BB962C8B-B14F-4D97-AF65-F5344CB8AC3E}">
        <p14:creationId xmlns:p14="http://schemas.microsoft.com/office/powerpoint/2010/main" val="28350822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B3E528-0512-40CE-A89F-3881652D6D8D}"/>
              </a:ext>
            </a:extLst>
          </p:cNvPr>
          <p:cNvSpPr>
            <a:spLocks noGrp="1"/>
          </p:cNvSpPr>
          <p:nvPr>
            <p:ph type="title"/>
          </p:nvPr>
        </p:nvSpPr>
        <p:spPr/>
        <p:txBody>
          <a:bodyPr>
            <a:normAutofit/>
          </a:bodyPr>
          <a:lstStyle/>
          <a:p>
            <a:r>
              <a:rPr lang="it-IT" dirty="0"/>
              <a:t>Aerare le stanze regolarmente e per poco tempo</a:t>
            </a:r>
            <a:endParaRPr lang="en-US" dirty="0"/>
          </a:p>
        </p:txBody>
      </p:sp>
      <p:sp>
        <p:nvSpPr>
          <p:cNvPr id="3" name="Inhaltsplatzhalter 2">
            <a:extLst>
              <a:ext uri="{FF2B5EF4-FFF2-40B4-BE49-F238E27FC236}">
                <a16:creationId xmlns:a16="http://schemas.microsoft.com/office/drawing/2014/main" id="{C8B194D9-5CB3-469E-8700-4F709092816B}"/>
              </a:ext>
            </a:extLst>
          </p:cNvPr>
          <p:cNvSpPr>
            <a:spLocks noGrp="1"/>
          </p:cNvSpPr>
          <p:nvPr>
            <p:ph idx="1"/>
          </p:nvPr>
        </p:nvSpPr>
        <p:spPr>
          <a:xfrm>
            <a:off x="5311471" y="1527048"/>
            <a:ext cx="6074797" cy="4205842"/>
          </a:xfrm>
        </p:spPr>
        <p:txBody>
          <a:bodyPr>
            <a:normAutofit/>
          </a:bodyPr>
          <a:lstStyle/>
          <a:p>
            <a:pPr algn="just"/>
            <a:r>
              <a:rPr lang="it-IT" sz="2000" dirty="0"/>
              <a:t>Aera la tua casa aprendo completamente le finestre per alcuni minuti. Basterà ogni tre ore durante l'inverno. Per ottenere il massimo effetto, apri le finestre e le porte che si trovano l'una di fronte all'altra. Ciò migliorerà la qualità dell'aria nella tua casa e ridurrà i costi di riscaldamento rispetto alla ventilazione con finestre inclinate. Non lasciare le finestre parzialmente aperte e per molto tempo. </a:t>
            </a:r>
            <a:endParaRPr lang="en-US" sz="2000" dirty="0"/>
          </a:p>
        </p:txBody>
      </p:sp>
    </p:spTree>
    <p:extLst>
      <p:ext uri="{BB962C8B-B14F-4D97-AF65-F5344CB8AC3E}">
        <p14:creationId xmlns:p14="http://schemas.microsoft.com/office/powerpoint/2010/main" val="5238028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9E72F5-3A11-46B4-B8EA-BFF9660B61C4}"/>
              </a:ext>
            </a:extLst>
          </p:cNvPr>
          <p:cNvSpPr>
            <a:spLocks noGrp="1"/>
          </p:cNvSpPr>
          <p:nvPr>
            <p:ph type="title"/>
          </p:nvPr>
        </p:nvSpPr>
        <p:spPr/>
        <p:txBody>
          <a:bodyPr/>
          <a:lstStyle/>
          <a:p>
            <a:r>
              <a:rPr lang="it-IT" dirty="0"/>
              <a:t>DOMANDA 8</a:t>
            </a:r>
            <a:endParaRPr lang="de-AT" dirty="0"/>
          </a:p>
        </p:txBody>
      </p:sp>
      <p:sp>
        <p:nvSpPr>
          <p:cNvPr id="3" name="Inhaltsplatzhalter 2">
            <a:extLst>
              <a:ext uri="{FF2B5EF4-FFF2-40B4-BE49-F238E27FC236}">
                <a16:creationId xmlns:a16="http://schemas.microsoft.com/office/drawing/2014/main" id="{DED046E1-4080-4553-A60F-E46B20EBAC8C}"/>
              </a:ext>
            </a:extLst>
          </p:cNvPr>
          <p:cNvSpPr>
            <a:spLocks noGrp="1"/>
          </p:cNvSpPr>
          <p:nvPr>
            <p:ph idx="1"/>
          </p:nvPr>
        </p:nvSpPr>
        <p:spPr>
          <a:xfrm>
            <a:off x="6665976" y="1234440"/>
            <a:ext cx="4709160" cy="4069080"/>
          </a:xfrm>
        </p:spPr>
        <p:txBody>
          <a:bodyPr>
            <a:normAutofit/>
          </a:bodyPr>
          <a:lstStyle/>
          <a:p>
            <a:pPr algn="just"/>
            <a:r>
              <a:rPr lang="it-IT" sz="2000" dirty="0"/>
              <a:t>Durante l'estate, di giorno, fai spesso aerare la casa?</a:t>
            </a:r>
            <a:endParaRPr lang="de-AT" sz="2000" dirty="0"/>
          </a:p>
        </p:txBody>
      </p:sp>
      <p:pic>
        <p:nvPicPr>
          <p:cNvPr id="5" name="Picture 4">
            <a:extLst>
              <a:ext uri="{FF2B5EF4-FFF2-40B4-BE49-F238E27FC236}">
                <a16:creationId xmlns:a16="http://schemas.microsoft.com/office/drawing/2014/main" id="{6279511A-843C-4874-8F44-A7E3A3F7A070}"/>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665976" y="2246843"/>
            <a:ext cx="4815707" cy="2972194"/>
          </a:xfrm>
          <a:prstGeom prst="rect">
            <a:avLst/>
          </a:prstGeom>
        </p:spPr>
      </p:pic>
    </p:spTree>
    <p:extLst>
      <p:ext uri="{BB962C8B-B14F-4D97-AF65-F5344CB8AC3E}">
        <p14:creationId xmlns:p14="http://schemas.microsoft.com/office/powerpoint/2010/main" val="19914151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B3E528-0512-40CE-A89F-3881652D6D8D}"/>
              </a:ext>
            </a:extLst>
          </p:cNvPr>
          <p:cNvSpPr>
            <a:spLocks noGrp="1"/>
          </p:cNvSpPr>
          <p:nvPr>
            <p:ph type="title"/>
          </p:nvPr>
        </p:nvSpPr>
        <p:spPr/>
        <p:txBody>
          <a:bodyPr>
            <a:normAutofit/>
          </a:bodyPr>
          <a:lstStyle/>
          <a:p>
            <a:r>
              <a:rPr lang="it-IT" dirty="0"/>
              <a:t>Sogno di una notte d'estate</a:t>
            </a:r>
            <a:endParaRPr lang="en-US" dirty="0"/>
          </a:p>
        </p:txBody>
      </p:sp>
      <p:sp>
        <p:nvSpPr>
          <p:cNvPr id="3" name="Inhaltsplatzhalter 2">
            <a:extLst>
              <a:ext uri="{FF2B5EF4-FFF2-40B4-BE49-F238E27FC236}">
                <a16:creationId xmlns:a16="http://schemas.microsoft.com/office/drawing/2014/main" id="{C8B194D9-5CB3-469E-8700-4F709092816B}"/>
              </a:ext>
            </a:extLst>
          </p:cNvPr>
          <p:cNvSpPr>
            <a:spLocks noGrp="1"/>
          </p:cNvSpPr>
          <p:nvPr>
            <p:ph idx="1"/>
          </p:nvPr>
        </p:nvSpPr>
        <p:spPr>
          <a:xfrm>
            <a:off x="5311471" y="1527048"/>
            <a:ext cx="6074797" cy="4205842"/>
          </a:xfrm>
        </p:spPr>
        <p:txBody>
          <a:bodyPr>
            <a:normAutofit/>
          </a:bodyPr>
          <a:lstStyle/>
          <a:p>
            <a:pPr algn="just">
              <a:lnSpc>
                <a:spcPct val="107000"/>
              </a:lnSpc>
              <a:spcAft>
                <a:spcPts val="800"/>
              </a:spcAft>
            </a:pPr>
            <a:r>
              <a:rPr lang="it-IT" sz="1800" dirty="0">
                <a:solidFill>
                  <a:srgbClr val="000000"/>
                </a:solidFill>
                <a:effectLst/>
                <a:latin typeface="Avenir Next LT Pro (Body)"/>
                <a:ea typeface="Calibri" panose="020F0502020204030204" pitchFamily="34" charset="0"/>
                <a:cs typeface="Times New Roman" panose="02020603050405020304" pitchFamily="18" charset="0"/>
              </a:rPr>
              <a:t>In estate, tieni le finestre chiuse durante il giorno quando le temperature esterne sono elevate. Al contrario, apri le finestre quando fa buio per sfruttare l'aria esterna più fresca e secca. In tal modo, impedisci il riscaldamento eccessivo della tua casa, creando un ambiente piacevole e senza la necessità dell’ aria condizionata.</a:t>
            </a:r>
            <a:endParaRPr lang="bg-BG" sz="1800" dirty="0">
              <a:effectLst/>
              <a:latin typeface="Avenir Next LT Pro (Body)"/>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449316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9E72F5-3A11-46B4-B8EA-BFF9660B61C4}"/>
              </a:ext>
            </a:extLst>
          </p:cNvPr>
          <p:cNvSpPr>
            <a:spLocks noGrp="1"/>
          </p:cNvSpPr>
          <p:nvPr>
            <p:ph type="title"/>
          </p:nvPr>
        </p:nvSpPr>
        <p:spPr/>
        <p:txBody>
          <a:bodyPr/>
          <a:lstStyle/>
          <a:p>
            <a:r>
              <a:rPr lang="de-AT" dirty="0"/>
              <a:t>DOMANDA 1</a:t>
            </a:r>
          </a:p>
        </p:txBody>
      </p:sp>
      <p:sp>
        <p:nvSpPr>
          <p:cNvPr id="3" name="Inhaltsplatzhalter 2">
            <a:extLst>
              <a:ext uri="{FF2B5EF4-FFF2-40B4-BE49-F238E27FC236}">
                <a16:creationId xmlns:a16="http://schemas.microsoft.com/office/drawing/2014/main" id="{DED046E1-4080-4553-A60F-E46B20EBAC8C}"/>
              </a:ext>
            </a:extLst>
          </p:cNvPr>
          <p:cNvSpPr>
            <a:spLocks noGrp="1"/>
          </p:cNvSpPr>
          <p:nvPr>
            <p:ph idx="1"/>
          </p:nvPr>
        </p:nvSpPr>
        <p:spPr>
          <a:xfrm>
            <a:off x="6665976" y="1234440"/>
            <a:ext cx="4709160" cy="4069080"/>
          </a:xfrm>
        </p:spPr>
        <p:txBody>
          <a:bodyPr>
            <a:normAutofit/>
          </a:bodyPr>
          <a:lstStyle/>
          <a:p>
            <a:pPr algn="just"/>
            <a:endParaRPr lang="it-IT" sz="2000" dirty="0"/>
          </a:p>
          <a:p>
            <a:pPr algn="just"/>
            <a:r>
              <a:rPr lang="it-IT" sz="2000" dirty="0"/>
              <a:t>Quali metodi usi per controllare la quantità di luce solare che arriva in casa?</a:t>
            </a:r>
          </a:p>
          <a:p>
            <a:pPr algn="just"/>
            <a:endParaRPr lang="de-AT" sz="2000" dirty="0"/>
          </a:p>
        </p:txBody>
      </p:sp>
      <p:pic>
        <p:nvPicPr>
          <p:cNvPr id="5" name="Picture 4">
            <a:extLst>
              <a:ext uri="{FF2B5EF4-FFF2-40B4-BE49-F238E27FC236}">
                <a16:creationId xmlns:a16="http://schemas.microsoft.com/office/drawing/2014/main" id="{B027A61E-6498-4BAC-B0F8-C92B286A13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44988" y="2757115"/>
            <a:ext cx="4951136" cy="3287864"/>
          </a:xfrm>
          <a:prstGeom prst="rect">
            <a:avLst/>
          </a:prstGeom>
        </p:spPr>
      </p:pic>
    </p:spTree>
    <p:extLst>
      <p:ext uri="{BB962C8B-B14F-4D97-AF65-F5344CB8AC3E}">
        <p14:creationId xmlns:p14="http://schemas.microsoft.com/office/powerpoint/2010/main" val="17091917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9E72F5-3A11-46B4-B8EA-BFF9660B61C4}"/>
              </a:ext>
            </a:extLst>
          </p:cNvPr>
          <p:cNvSpPr>
            <a:spLocks noGrp="1"/>
          </p:cNvSpPr>
          <p:nvPr>
            <p:ph type="title"/>
          </p:nvPr>
        </p:nvSpPr>
        <p:spPr/>
        <p:txBody>
          <a:bodyPr/>
          <a:lstStyle/>
          <a:p>
            <a:r>
              <a:rPr lang="it-IT" dirty="0"/>
              <a:t>DOMANDA 9</a:t>
            </a:r>
            <a:endParaRPr lang="de-AT" dirty="0"/>
          </a:p>
        </p:txBody>
      </p:sp>
      <p:sp>
        <p:nvSpPr>
          <p:cNvPr id="3" name="Inhaltsplatzhalter 2">
            <a:extLst>
              <a:ext uri="{FF2B5EF4-FFF2-40B4-BE49-F238E27FC236}">
                <a16:creationId xmlns:a16="http://schemas.microsoft.com/office/drawing/2014/main" id="{DED046E1-4080-4553-A60F-E46B20EBAC8C}"/>
              </a:ext>
            </a:extLst>
          </p:cNvPr>
          <p:cNvSpPr>
            <a:spLocks noGrp="1"/>
          </p:cNvSpPr>
          <p:nvPr>
            <p:ph idx="1"/>
          </p:nvPr>
        </p:nvSpPr>
        <p:spPr>
          <a:xfrm>
            <a:off x="6665976" y="1234440"/>
            <a:ext cx="4709160" cy="4069080"/>
          </a:xfrm>
        </p:spPr>
        <p:txBody>
          <a:bodyPr>
            <a:normAutofit/>
          </a:bodyPr>
          <a:lstStyle/>
          <a:p>
            <a:pPr algn="just"/>
            <a:r>
              <a:rPr lang="it-IT" sz="2000" dirty="0"/>
              <a:t>Riscaldi il bagno usando la caldaia?</a:t>
            </a:r>
            <a:endParaRPr lang="de-AT" sz="2000" dirty="0"/>
          </a:p>
        </p:txBody>
      </p:sp>
      <p:pic>
        <p:nvPicPr>
          <p:cNvPr id="5" name="Picture 4">
            <a:extLst>
              <a:ext uri="{FF2B5EF4-FFF2-40B4-BE49-F238E27FC236}">
                <a16:creationId xmlns:a16="http://schemas.microsoft.com/office/drawing/2014/main" id="{9F4B0A26-3A13-49C5-A0DC-6C4E53BD1582}"/>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665976" y="2076487"/>
            <a:ext cx="4859532" cy="3227033"/>
          </a:xfrm>
          <a:prstGeom prst="rect">
            <a:avLst/>
          </a:prstGeom>
        </p:spPr>
      </p:pic>
    </p:spTree>
    <p:extLst>
      <p:ext uri="{BB962C8B-B14F-4D97-AF65-F5344CB8AC3E}">
        <p14:creationId xmlns:p14="http://schemas.microsoft.com/office/powerpoint/2010/main" val="40791890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B3E528-0512-40CE-A89F-3881652D6D8D}"/>
              </a:ext>
            </a:extLst>
          </p:cNvPr>
          <p:cNvSpPr>
            <a:spLocks noGrp="1"/>
          </p:cNvSpPr>
          <p:nvPr>
            <p:ph type="title"/>
          </p:nvPr>
        </p:nvSpPr>
        <p:spPr/>
        <p:txBody>
          <a:bodyPr>
            <a:normAutofit/>
          </a:bodyPr>
          <a:lstStyle/>
          <a:p>
            <a:r>
              <a:rPr lang="it-IT" dirty="0"/>
              <a:t>Non riscaldare il bagno attraverso la caldaia</a:t>
            </a:r>
            <a:endParaRPr lang="en-US" dirty="0"/>
          </a:p>
        </p:txBody>
      </p:sp>
      <p:sp>
        <p:nvSpPr>
          <p:cNvPr id="3" name="Inhaltsplatzhalter 2">
            <a:extLst>
              <a:ext uri="{FF2B5EF4-FFF2-40B4-BE49-F238E27FC236}">
                <a16:creationId xmlns:a16="http://schemas.microsoft.com/office/drawing/2014/main" id="{C8B194D9-5CB3-469E-8700-4F709092816B}"/>
              </a:ext>
            </a:extLst>
          </p:cNvPr>
          <p:cNvSpPr>
            <a:spLocks noGrp="1"/>
          </p:cNvSpPr>
          <p:nvPr>
            <p:ph idx="1"/>
          </p:nvPr>
        </p:nvSpPr>
        <p:spPr>
          <a:xfrm>
            <a:off x="5311471" y="1527048"/>
            <a:ext cx="6074797" cy="4205842"/>
          </a:xfrm>
        </p:spPr>
        <p:txBody>
          <a:bodyPr>
            <a:normAutofit/>
          </a:bodyPr>
          <a:lstStyle/>
          <a:p>
            <a:pPr algn="just">
              <a:lnSpc>
                <a:spcPct val="107000"/>
              </a:lnSpc>
              <a:spcAft>
                <a:spcPts val="800"/>
              </a:spcAft>
            </a:pPr>
            <a:r>
              <a:rPr lang="it-IT" sz="1800" dirty="0">
                <a:solidFill>
                  <a:srgbClr val="000000"/>
                </a:solidFill>
                <a:effectLst/>
                <a:latin typeface="Avenir Next LT Pro (Body)"/>
                <a:ea typeface="Calibri" panose="020F0502020204030204" pitchFamily="34" charset="0"/>
                <a:cs typeface="Times New Roman" panose="02020603050405020304" pitchFamily="18" charset="0"/>
              </a:rPr>
              <a:t>Non aumentare inutilmente la temperatura della caldaia.</a:t>
            </a:r>
          </a:p>
          <a:p>
            <a:pPr algn="just">
              <a:lnSpc>
                <a:spcPct val="107000"/>
              </a:lnSpc>
              <a:spcAft>
                <a:spcPts val="800"/>
              </a:spcAft>
            </a:pPr>
            <a:r>
              <a:rPr lang="it-IT" sz="1800" dirty="0">
                <a:solidFill>
                  <a:srgbClr val="000000"/>
                </a:solidFill>
                <a:effectLst/>
                <a:latin typeface="Avenir Next LT Pro (Body)"/>
                <a:ea typeface="Calibri" panose="020F0502020204030204" pitchFamily="34" charset="0"/>
                <a:cs typeface="Times New Roman" panose="02020603050405020304" pitchFamily="18" charset="0"/>
              </a:rPr>
              <a:t>Mantieni la temperatura minima sufficiente per le tue esigenze, ma non inferiore a 60° С. Questo farà risparmiare energia. Temperature inferiori a 60° C forniscono le condizioni per lo sviluppo di batteri patogeni</a:t>
            </a:r>
            <a:r>
              <a:rPr lang="en-US" sz="1800" dirty="0">
                <a:solidFill>
                  <a:srgbClr val="000000"/>
                </a:solidFill>
                <a:effectLst/>
                <a:latin typeface="Avenir Next LT Pro (Body)"/>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34827005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22EA79-AF95-4512-9D7E-2102C44E80D2}"/>
              </a:ext>
            </a:extLst>
          </p:cNvPr>
          <p:cNvSpPr>
            <a:spLocks noGrp="1"/>
          </p:cNvSpPr>
          <p:nvPr>
            <p:ph type="title"/>
          </p:nvPr>
        </p:nvSpPr>
        <p:spPr/>
        <p:txBody>
          <a:bodyPr/>
          <a:lstStyle/>
          <a:p>
            <a:r>
              <a:rPr lang="it-IT" dirty="0"/>
              <a:t>Ulteriori suggerimenti per risparmiare sul riscaldamento</a:t>
            </a:r>
            <a:endParaRPr lang="de-AT" dirty="0"/>
          </a:p>
        </p:txBody>
      </p:sp>
      <p:sp>
        <p:nvSpPr>
          <p:cNvPr id="3" name="Inhaltsplatzhalter 2">
            <a:extLst>
              <a:ext uri="{FF2B5EF4-FFF2-40B4-BE49-F238E27FC236}">
                <a16:creationId xmlns:a16="http://schemas.microsoft.com/office/drawing/2014/main" id="{85BEE6BA-9B9D-4D95-A45D-70FE2C7F38A5}"/>
              </a:ext>
            </a:extLst>
          </p:cNvPr>
          <p:cNvSpPr>
            <a:spLocks noGrp="1"/>
          </p:cNvSpPr>
          <p:nvPr>
            <p:ph idx="1"/>
          </p:nvPr>
        </p:nvSpPr>
        <p:spPr>
          <a:xfrm>
            <a:off x="1491176" y="2122111"/>
            <a:ext cx="9426526" cy="3859742"/>
          </a:xfrm>
        </p:spPr>
        <p:txBody>
          <a:bodyPr>
            <a:normAutofit lnSpcReduction="10000"/>
          </a:bodyPr>
          <a:lstStyle/>
          <a:p>
            <a:pPr algn="just"/>
            <a:r>
              <a:rPr lang="it-IT" dirty="0"/>
              <a:t>Scegli un metodo di riscaldamento efficiente dal punto di vista energetico</a:t>
            </a:r>
          </a:p>
          <a:p>
            <a:pPr algn="just"/>
            <a:r>
              <a:rPr lang="it-IT" dirty="0"/>
              <a:t>Usa i rivestimenti delle finestre correttamente: contro il sole per mantenere la casa fresca / contro il freddo per assicurarti che il calore rimanga nella stanza e non venga sprecato così rapidamente attraverso finestre poco isolate</a:t>
            </a:r>
          </a:p>
          <a:p>
            <a:pPr algn="just"/>
            <a:r>
              <a:rPr lang="it-IT" dirty="0"/>
              <a:t>Applica un rivestimento riflettente sul vetro della finestra per ridurre la quantità di calore che entra in casa</a:t>
            </a:r>
            <a:endParaRPr lang="en-US" dirty="0"/>
          </a:p>
        </p:txBody>
      </p:sp>
    </p:spTree>
    <p:extLst>
      <p:ext uri="{BB962C8B-B14F-4D97-AF65-F5344CB8AC3E}">
        <p14:creationId xmlns:p14="http://schemas.microsoft.com/office/powerpoint/2010/main" val="29117884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B3E528-0512-40CE-A89F-3881652D6D8D}"/>
              </a:ext>
            </a:extLst>
          </p:cNvPr>
          <p:cNvSpPr>
            <a:spLocks noGrp="1"/>
          </p:cNvSpPr>
          <p:nvPr>
            <p:ph type="title"/>
          </p:nvPr>
        </p:nvSpPr>
        <p:spPr/>
        <p:txBody>
          <a:bodyPr/>
          <a:lstStyle/>
          <a:p>
            <a:r>
              <a:rPr lang="en-US" dirty="0" err="1"/>
              <a:t>Lascia</a:t>
            </a:r>
            <a:r>
              <a:rPr lang="en-US" dirty="0"/>
              <a:t> </a:t>
            </a:r>
            <a:r>
              <a:rPr lang="en-US" dirty="0" err="1"/>
              <a:t>che</a:t>
            </a:r>
            <a:r>
              <a:rPr lang="en-US" dirty="0"/>
              <a:t> il sole </a:t>
            </a:r>
            <a:r>
              <a:rPr lang="en-US" dirty="0" err="1"/>
              <a:t>splenda</a:t>
            </a:r>
            <a:r>
              <a:rPr lang="en-US" dirty="0"/>
              <a:t>…</a:t>
            </a:r>
            <a:endParaRPr lang="de-AT" dirty="0"/>
          </a:p>
        </p:txBody>
      </p:sp>
      <p:sp>
        <p:nvSpPr>
          <p:cNvPr id="3" name="Inhaltsplatzhalter 2">
            <a:extLst>
              <a:ext uri="{FF2B5EF4-FFF2-40B4-BE49-F238E27FC236}">
                <a16:creationId xmlns:a16="http://schemas.microsoft.com/office/drawing/2014/main" id="{C8B194D9-5CB3-469E-8700-4F709092816B}"/>
              </a:ext>
            </a:extLst>
          </p:cNvPr>
          <p:cNvSpPr>
            <a:spLocks noGrp="1"/>
          </p:cNvSpPr>
          <p:nvPr>
            <p:ph idx="1"/>
          </p:nvPr>
        </p:nvSpPr>
        <p:spPr>
          <a:xfrm>
            <a:off x="5311471" y="1527048"/>
            <a:ext cx="6074797" cy="4205842"/>
          </a:xfrm>
        </p:spPr>
        <p:txBody>
          <a:bodyPr>
            <a:normAutofit/>
          </a:bodyPr>
          <a:lstStyle/>
          <a:p>
            <a:pPr algn="just"/>
            <a:r>
              <a:rPr lang="it-IT" sz="2000" dirty="0"/>
              <a:t>Usa tende esterne. In questo modo ridurrai i costi di riscaldamento, utilizzando il sole invernale per un po' di riscaldamento extra e  spendendo meno per raffreddare la tua casa (limitando il sole) durante l'estate. Un altro modo per ottenere un tale effetto è piantare un albero a foglie decidue sul lato sud dell'edificio. Fornirà ombra e sollievo dal caldo durante l'estate. In inverno, a causa della mancanza di foglie, il sole passerà quasi senza ostacoli attraverso l'albero, illuminando e riscaldando la casa.</a:t>
            </a:r>
            <a:endParaRPr lang="en-US" sz="2000" dirty="0"/>
          </a:p>
        </p:txBody>
      </p:sp>
    </p:spTree>
    <p:extLst>
      <p:ext uri="{BB962C8B-B14F-4D97-AF65-F5344CB8AC3E}">
        <p14:creationId xmlns:p14="http://schemas.microsoft.com/office/powerpoint/2010/main" val="1631978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9E72F5-3A11-46B4-B8EA-BFF9660B61C4}"/>
              </a:ext>
            </a:extLst>
          </p:cNvPr>
          <p:cNvSpPr>
            <a:spLocks noGrp="1"/>
          </p:cNvSpPr>
          <p:nvPr>
            <p:ph type="title"/>
          </p:nvPr>
        </p:nvSpPr>
        <p:spPr/>
        <p:txBody>
          <a:bodyPr/>
          <a:lstStyle/>
          <a:p>
            <a:r>
              <a:rPr lang="it-IT" dirty="0"/>
              <a:t>DOMANDA 2</a:t>
            </a:r>
            <a:endParaRPr lang="de-AT" dirty="0"/>
          </a:p>
        </p:txBody>
      </p:sp>
      <p:sp>
        <p:nvSpPr>
          <p:cNvPr id="3" name="Inhaltsplatzhalter 2">
            <a:extLst>
              <a:ext uri="{FF2B5EF4-FFF2-40B4-BE49-F238E27FC236}">
                <a16:creationId xmlns:a16="http://schemas.microsoft.com/office/drawing/2014/main" id="{DED046E1-4080-4553-A60F-E46B20EBAC8C}"/>
              </a:ext>
            </a:extLst>
          </p:cNvPr>
          <p:cNvSpPr>
            <a:spLocks noGrp="1"/>
          </p:cNvSpPr>
          <p:nvPr>
            <p:ph idx="1"/>
          </p:nvPr>
        </p:nvSpPr>
        <p:spPr>
          <a:xfrm>
            <a:off x="6665976" y="1234440"/>
            <a:ext cx="4709160" cy="4069080"/>
          </a:xfrm>
        </p:spPr>
        <p:txBody>
          <a:bodyPr>
            <a:normAutofit/>
          </a:bodyPr>
          <a:lstStyle/>
          <a:p>
            <a:pPr algn="just"/>
            <a:r>
              <a:rPr lang="en-US" sz="2000" dirty="0" err="1"/>
              <a:t>Controlli</a:t>
            </a:r>
            <a:r>
              <a:rPr lang="en-US" sz="2000" dirty="0"/>
              <a:t> la </a:t>
            </a:r>
            <a:r>
              <a:rPr lang="en-US" sz="2000" dirty="0" err="1"/>
              <a:t>temperatura</a:t>
            </a:r>
            <a:r>
              <a:rPr lang="en-US" sz="2000" dirty="0"/>
              <a:t> dentro casa? </a:t>
            </a:r>
            <a:endParaRPr lang="de-AT" sz="2000" dirty="0"/>
          </a:p>
        </p:txBody>
      </p:sp>
      <p:pic>
        <p:nvPicPr>
          <p:cNvPr id="5" name="Picture 4">
            <a:extLst>
              <a:ext uri="{FF2B5EF4-FFF2-40B4-BE49-F238E27FC236}">
                <a16:creationId xmlns:a16="http://schemas.microsoft.com/office/drawing/2014/main" id="{EC0BC1A1-0FDD-4DF5-ACB5-3B06C4F3FF03}"/>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753440" y="2154803"/>
            <a:ext cx="4828703" cy="3148717"/>
          </a:xfrm>
          <a:prstGeom prst="rect">
            <a:avLst/>
          </a:prstGeom>
        </p:spPr>
      </p:pic>
    </p:spTree>
    <p:extLst>
      <p:ext uri="{BB962C8B-B14F-4D97-AF65-F5344CB8AC3E}">
        <p14:creationId xmlns:p14="http://schemas.microsoft.com/office/powerpoint/2010/main" val="22141631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B3E528-0512-40CE-A89F-3881652D6D8D}"/>
              </a:ext>
            </a:extLst>
          </p:cNvPr>
          <p:cNvSpPr>
            <a:spLocks noGrp="1"/>
          </p:cNvSpPr>
          <p:nvPr>
            <p:ph type="title"/>
          </p:nvPr>
        </p:nvSpPr>
        <p:spPr/>
        <p:txBody>
          <a:bodyPr/>
          <a:lstStyle/>
          <a:p>
            <a:r>
              <a:rPr lang="en-US" dirty="0" err="1"/>
              <a:t>Caldo</a:t>
            </a:r>
            <a:r>
              <a:rPr lang="en-US" dirty="0"/>
              <a:t> o freddo non </a:t>
            </a:r>
            <a:r>
              <a:rPr lang="en-US" dirty="0" err="1"/>
              <a:t>necessari</a:t>
            </a:r>
            <a:endParaRPr lang="de-AT" dirty="0"/>
          </a:p>
        </p:txBody>
      </p:sp>
      <p:sp>
        <p:nvSpPr>
          <p:cNvPr id="3" name="Inhaltsplatzhalter 2">
            <a:extLst>
              <a:ext uri="{FF2B5EF4-FFF2-40B4-BE49-F238E27FC236}">
                <a16:creationId xmlns:a16="http://schemas.microsoft.com/office/drawing/2014/main" id="{C8B194D9-5CB3-469E-8700-4F709092816B}"/>
              </a:ext>
            </a:extLst>
          </p:cNvPr>
          <p:cNvSpPr>
            <a:spLocks noGrp="1"/>
          </p:cNvSpPr>
          <p:nvPr>
            <p:ph idx="1"/>
          </p:nvPr>
        </p:nvSpPr>
        <p:spPr>
          <a:xfrm>
            <a:off x="5335325" y="1527048"/>
            <a:ext cx="6074797" cy="4205842"/>
          </a:xfrm>
        </p:spPr>
        <p:txBody>
          <a:bodyPr>
            <a:normAutofit/>
          </a:bodyPr>
          <a:lstStyle/>
          <a:p>
            <a:pPr algn="just"/>
            <a:r>
              <a:rPr lang="it-IT" sz="2000" dirty="0"/>
              <a:t>In molte case fa spesso più caldo del necessario. Verificalo tu stesso senza l'aiuto di un termometro. A che temperatura ti senti a tuo agio? Solitamente questa temperatura è inferiore a quella da noi impostata. Riducendo la temperatura della stanza di un solo grado Celsius si può risparmiare fino al 6% sui costi di riscaldamento!</a:t>
            </a:r>
            <a:endParaRPr lang="en-US" sz="2000" dirty="0"/>
          </a:p>
        </p:txBody>
      </p:sp>
    </p:spTree>
    <p:extLst>
      <p:ext uri="{BB962C8B-B14F-4D97-AF65-F5344CB8AC3E}">
        <p14:creationId xmlns:p14="http://schemas.microsoft.com/office/powerpoint/2010/main" val="30190465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9E72F5-3A11-46B4-B8EA-BFF9660B61C4}"/>
              </a:ext>
            </a:extLst>
          </p:cNvPr>
          <p:cNvSpPr>
            <a:spLocks noGrp="1"/>
          </p:cNvSpPr>
          <p:nvPr>
            <p:ph type="title"/>
          </p:nvPr>
        </p:nvSpPr>
        <p:spPr/>
        <p:txBody>
          <a:bodyPr/>
          <a:lstStyle/>
          <a:p>
            <a:r>
              <a:rPr lang="it-IT" dirty="0"/>
              <a:t>DOMANDA 3</a:t>
            </a:r>
            <a:endParaRPr lang="de-AT" dirty="0"/>
          </a:p>
        </p:txBody>
      </p:sp>
      <p:sp>
        <p:nvSpPr>
          <p:cNvPr id="3" name="Inhaltsplatzhalter 2">
            <a:extLst>
              <a:ext uri="{FF2B5EF4-FFF2-40B4-BE49-F238E27FC236}">
                <a16:creationId xmlns:a16="http://schemas.microsoft.com/office/drawing/2014/main" id="{DED046E1-4080-4553-A60F-E46B20EBAC8C}"/>
              </a:ext>
            </a:extLst>
          </p:cNvPr>
          <p:cNvSpPr>
            <a:spLocks noGrp="1"/>
          </p:cNvSpPr>
          <p:nvPr>
            <p:ph idx="1"/>
          </p:nvPr>
        </p:nvSpPr>
        <p:spPr>
          <a:xfrm>
            <a:off x="6665976" y="1234440"/>
            <a:ext cx="4709160" cy="4069080"/>
          </a:xfrm>
        </p:spPr>
        <p:txBody>
          <a:bodyPr>
            <a:normAutofit/>
          </a:bodyPr>
          <a:lstStyle/>
          <a:p>
            <a:r>
              <a:rPr lang="it-IT" sz="2000" dirty="0"/>
              <a:t>Usi l'isolamento termico in casa?</a:t>
            </a:r>
            <a:endParaRPr lang="de-AT" sz="2000" dirty="0"/>
          </a:p>
        </p:txBody>
      </p:sp>
      <p:pic>
        <p:nvPicPr>
          <p:cNvPr id="5" name="Picture 4">
            <a:extLst>
              <a:ext uri="{FF2B5EF4-FFF2-40B4-BE49-F238E27FC236}">
                <a16:creationId xmlns:a16="http://schemas.microsoft.com/office/drawing/2014/main" id="{7147D61D-E541-4619-B917-0677833592E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665976" y="2098464"/>
            <a:ext cx="5170998" cy="3436559"/>
          </a:xfrm>
          <a:prstGeom prst="rect">
            <a:avLst/>
          </a:prstGeom>
        </p:spPr>
      </p:pic>
    </p:spTree>
    <p:extLst>
      <p:ext uri="{BB962C8B-B14F-4D97-AF65-F5344CB8AC3E}">
        <p14:creationId xmlns:p14="http://schemas.microsoft.com/office/powerpoint/2010/main" val="6549899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B3E528-0512-40CE-A89F-3881652D6D8D}"/>
              </a:ext>
            </a:extLst>
          </p:cNvPr>
          <p:cNvSpPr>
            <a:spLocks noGrp="1"/>
          </p:cNvSpPr>
          <p:nvPr>
            <p:ph type="title"/>
          </p:nvPr>
        </p:nvSpPr>
        <p:spPr>
          <a:xfrm>
            <a:off x="1199007" y="1094232"/>
            <a:ext cx="3236976" cy="4069080"/>
          </a:xfrm>
        </p:spPr>
        <p:txBody>
          <a:bodyPr/>
          <a:lstStyle/>
          <a:p>
            <a:br>
              <a:rPr lang="it-IT" dirty="0"/>
            </a:br>
            <a:r>
              <a:rPr lang="it-IT" dirty="0"/>
              <a:t>Costruzione corretta e ristrutturazione della casa</a:t>
            </a:r>
            <a:endParaRPr lang="de-AT" dirty="0"/>
          </a:p>
        </p:txBody>
      </p:sp>
      <p:sp>
        <p:nvSpPr>
          <p:cNvPr id="3" name="Inhaltsplatzhalter 2">
            <a:extLst>
              <a:ext uri="{FF2B5EF4-FFF2-40B4-BE49-F238E27FC236}">
                <a16:creationId xmlns:a16="http://schemas.microsoft.com/office/drawing/2014/main" id="{C8B194D9-5CB3-469E-8700-4F709092816B}"/>
              </a:ext>
            </a:extLst>
          </p:cNvPr>
          <p:cNvSpPr>
            <a:spLocks noGrp="1"/>
          </p:cNvSpPr>
          <p:nvPr>
            <p:ph idx="1"/>
          </p:nvPr>
        </p:nvSpPr>
        <p:spPr>
          <a:xfrm>
            <a:off x="5311471" y="1527048"/>
            <a:ext cx="6074797" cy="4205842"/>
          </a:xfrm>
        </p:spPr>
        <p:txBody>
          <a:bodyPr>
            <a:normAutofit/>
          </a:bodyPr>
          <a:lstStyle/>
          <a:p>
            <a:pPr algn="just"/>
            <a:r>
              <a:rPr lang="it-IT" sz="2000" dirty="0"/>
              <a:t>Se hai intenzione di ristrutturare la tua casa, considera l'aggiunta dell’isolamento termico. In questo caso, i costi aggiuntivi sono generalmente inferiori al previsto e ne trarrai un vantaggio significativo poiché l'isolamento della casa ridurrà il consumo di energia per il riscaldamento. Oltre alla significativa riduzione dei costi di riscaldamento, il livello di comfort termico aumenterà pure. </a:t>
            </a:r>
            <a:endParaRPr lang="en-US" sz="2000" dirty="0"/>
          </a:p>
        </p:txBody>
      </p:sp>
    </p:spTree>
    <p:extLst>
      <p:ext uri="{BB962C8B-B14F-4D97-AF65-F5344CB8AC3E}">
        <p14:creationId xmlns:p14="http://schemas.microsoft.com/office/powerpoint/2010/main" val="23676786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B3E528-0512-40CE-A89F-3881652D6D8D}"/>
              </a:ext>
            </a:extLst>
          </p:cNvPr>
          <p:cNvSpPr>
            <a:spLocks noGrp="1"/>
          </p:cNvSpPr>
          <p:nvPr>
            <p:ph type="title"/>
          </p:nvPr>
        </p:nvSpPr>
        <p:spPr/>
        <p:txBody>
          <a:bodyPr/>
          <a:lstStyle/>
          <a:p>
            <a:r>
              <a:rPr lang="en-US" dirty="0"/>
              <a:t>Un </a:t>
            </a:r>
            <a:r>
              <a:rPr lang="en-US" dirty="0" err="1"/>
              <a:t>buon</a:t>
            </a:r>
            <a:r>
              <a:rPr lang="en-US" dirty="0"/>
              <a:t> </a:t>
            </a:r>
            <a:r>
              <a:rPr lang="en-US" dirty="0" err="1"/>
              <a:t>isolamento</a:t>
            </a:r>
            <a:r>
              <a:rPr lang="en-US" dirty="0"/>
              <a:t> </a:t>
            </a:r>
            <a:r>
              <a:rPr lang="en-US" dirty="0" err="1"/>
              <a:t>viene</a:t>
            </a:r>
            <a:r>
              <a:rPr lang="en-US" dirty="0"/>
              <a:t> </a:t>
            </a:r>
            <a:r>
              <a:rPr lang="en-US" dirty="0" err="1"/>
              <a:t>dall’alto</a:t>
            </a:r>
            <a:endParaRPr lang="de-AT" dirty="0"/>
          </a:p>
        </p:txBody>
      </p:sp>
      <p:sp>
        <p:nvSpPr>
          <p:cNvPr id="3" name="Inhaltsplatzhalter 2">
            <a:extLst>
              <a:ext uri="{FF2B5EF4-FFF2-40B4-BE49-F238E27FC236}">
                <a16:creationId xmlns:a16="http://schemas.microsoft.com/office/drawing/2014/main" id="{C8B194D9-5CB3-469E-8700-4F709092816B}"/>
              </a:ext>
            </a:extLst>
          </p:cNvPr>
          <p:cNvSpPr>
            <a:spLocks noGrp="1"/>
          </p:cNvSpPr>
          <p:nvPr>
            <p:ph idx="1"/>
          </p:nvPr>
        </p:nvSpPr>
        <p:spPr>
          <a:xfrm>
            <a:off x="5311471" y="1527048"/>
            <a:ext cx="6074797" cy="4205842"/>
          </a:xfrm>
        </p:spPr>
        <p:txBody>
          <a:bodyPr>
            <a:normAutofit/>
          </a:bodyPr>
          <a:lstStyle/>
          <a:p>
            <a:pPr algn="just"/>
            <a:r>
              <a:rPr lang="it-IT" sz="2000" dirty="0"/>
              <a:t>Solitamente, è relativamente facile isolare i soffitti all'ultimo piano, anche in edifici con facciate in cattive condizioni. Gli investimenti si ripagano rapidamente poiché è dimostrato che la maggior parte del calore viene dispersa attraverso il tetto, dunque nei piani superiori.</a:t>
            </a:r>
            <a:endParaRPr lang="en-US" sz="2000" dirty="0"/>
          </a:p>
        </p:txBody>
      </p:sp>
    </p:spTree>
    <p:extLst>
      <p:ext uri="{BB962C8B-B14F-4D97-AF65-F5344CB8AC3E}">
        <p14:creationId xmlns:p14="http://schemas.microsoft.com/office/powerpoint/2010/main" val="2568185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B3E528-0512-40CE-A89F-3881652D6D8D}"/>
              </a:ext>
            </a:extLst>
          </p:cNvPr>
          <p:cNvSpPr>
            <a:spLocks noGrp="1"/>
          </p:cNvSpPr>
          <p:nvPr>
            <p:ph type="title"/>
          </p:nvPr>
        </p:nvSpPr>
        <p:spPr/>
        <p:txBody>
          <a:bodyPr/>
          <a:lstStyle/>
          <a:p>
            <a:r>
              <a:rPr lang="en-US" dirty="0" err="1"/>
              <a:t>Attenzione</a:t>
            </a:r>
            <a:r>
              <a:rPr lang="en-US" dirty="0"/>
              <a:t> ai “</a:t>
            </a:r>
            <a:r>
              <a:rPr lang="en-US" dirty="0" err="1"/>
              <a:t>ponti</a:t>
            </a:r>
            <a:r>
              <a:rPr lang="en-US" dirty="0"/>
              <a:t> </a:t>
            </a:r>
            <a:r>
              <a:rPr lang="en-US" dirty="0" err="1"/>
              <a:t>termici</a:t>
            </a:r>
            <a:r>
              <a:rPr lang="en-US" dirty="0"/>
              <a:t>”</a:t>
            </a:r>
            <a:endParaRPr lang="de-AT" dirty="0"/>
          </a:p>
        </p:txBody>
      </p:sp>
      <p:sp>
        <p:nvSpPr>
          <p:cNvPr id="3" name="Inhaltsplatzhalter 2">
            <a:extLst>
              <a:ext uri="{FF2B5EF4-FFF2-40B4-BE49-F238E27FC236}">
                <a16:creationId xmlns:a16="http://schemas.microsoft.com/office/drawing/2014/main" id="{C8B194D9-5CB3-469E-8700-4F709092816B}"/>
              </a:ext>
            </a:extLst>
          </p:cNvPr>
          <p:cNvSpPr>
            <a:spLocks noGrp="1"/>
          </p:cNvSpPr>
          <p:nvPr>
            <p:ph idx="1"/>
          </p:nvPr>
        </p:nvSpPr>
        <p:spPr>
          <a:xfrm>
            <a:off x="5311471" y="1527048"/>
            <a:ext cx="6074797" cy="4205842"/>
          </a:xfrm>
        </p:spPr>
        <p:txBody>
          <a:bodyPr>
            <a:normAutofit/>
          </a:bodyPr>
          <a:lstStyle/>
          <a:p>
            <a:pPr algn="just"/>
            <a:r>
              <a:rPr lang="it-IT" sz="2000" dirty="0"/>
              <a:t>Un buon isolamento termico non dovrebbe avere vuoti o aree riempite con materiale isolante non termico, come sono i cosiddetti "ponti termici". Aumenteranno il consumo di energia. Per fornire un isolamento efficace, deve essere installato dall'esterno delle pareti del tuo edificio.</a:t>
            </a:r>
            <a:endParaRPr lang="en-US" sz="2000" dirty="0"/>
          </a:p>
        </p:txBody>
      </p:sp>
    </p:spTree>
    <p:extLst>
      <p:ext uri="{BB962C8B-B14F-4D97-AF65-F5344CB8AC3E}">
        <p14:creationId xmlns:p14="http://schemas.microsoft.com/office/powerpoint/2010/main" val="2197883231"/>
      </p:ext>
    </p:extLst>
  </p:cSld>
  <p:clrMapOvr>
    <a:masterClrMapping/>
  </p:clrMapOvr>
</p:sld>
</file>

<file path=ppt/theme/theme1.xml><?xml version="1.0" encoding="utf-8"?>
<a:theme xmlns:a="http://schemas.openxmlformats.org/drawingml/2006/main" name="ShapesVTI">
  <a:themeElements>
    <a:clrScheme name="Climate Box">
      <a:dk1>
        <a:sysClr val="windowText" lastClr="000000"/>
      </a:dk1>
      <a:lt1>
        <a:sysClr val="window" lastClr="FFFFFF"/>
      </a:lt1>
      <a:dk2>
        <a:srgbClr val="281B10"/>
      </a:dk2>
      <a:lt2>
        <a:srgbClr val="FFF9F5"/>
      </a:lt2>
      <a:accent1>
        <a:srgbClr val="89BB13"/>
      </a:accent1>
      <a:accent2>
        <a:srgbClr val="00BEC6"/>
      </a:accent2>
      <a:accent3>
        <a:srgbClr val="464647"/>
      </a:accent3>
      <a:accent4>
        <a:srgbClr val="00BEC6"/>
      </a:accent4>
      <a:accent5>
        <a:srgbClr val="00764D"/>
      </a:accent5>
      <a:accent6>
        <a:srgbClr val="FFCC25"/>
      </a:accent6>
      <a:hlink>
        <a:srgbClr val="89BB13"/>
      </a:hlink>
      <a:folHlink>
        <a:srgbClr val="6257FF"/>
      </a:folHlink>
    </a:clrScheme>
    <a:fontScheme name="Festival">
      <a:majorFont>
        <a:latin typeface="Tw Cen M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68169438.tgt.Office_48167068_TF78504181_Win32_OJ107391223.potx" id="{ED437543-EBED-4E2E-8CEE-E2D402718ED1}" vid="{82B4EAC5-61B6-41CC-B133-5165E49BA32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1285</Words>
  <Application>Microsoft Office PowerPoint</Application>
  <PresentationFormat>Breitbild</PresentationFormat>
  <Paragraphs>76</Paragraphs>
  <Slides>22</Slides>
  <Notes>12</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22</vt:i4>
      </vt:variant>
    </vt:vector>
  </HeadingPairs>
  <TitlesOfParts>
    <vt:vector size="28" baseType="lpstr">
      <vt:lpstr>Arial</vt:lpstr>
      <vt:lpstr>Avenir Next LT Pro</vt:lpstr>
      <vt:lpstr>Avenir Next LT Pro (Body)</vt:lpstr>
      <vt:lpstr>Calibri</vt:lpstr>
      <vt:lpstr>Tw Cen MT</vt:lpstr>
      <vt:lpstr>ShapesVTI</vt:lpstr>
      <vt:lpstr>PowerPoint-Präsentation</vt:lpstr>
      <vt:lpstr>DOMANDA 1</vt:lpstr>
      <vt:lpstr>Lascia che il sole splenda…</vt:lpstr>
      <vt:lpstr>DOMANDA 2</vt:lpstr>
      <vt:lpstr>Caldo o freddo non necessari</vt:lpstr>
      <vt:lpstr>DOMANDA 3</vt:lpstr>
      <vt:lpstr> Costruzione corretta e ristrutturazione della casa</vt:lpstr>
      <vt:lpstr>Un buon isolamento viene dall’alto</vt:lpstr>
      <vt:lpstr>Attenzione ai “ponti termici”</vt:lpstr>
      <vt:lpstr>DOMANDA 4</vt:lpstr>
      <vt:lpstr>Fai attenzione a dove metti il ​​termostato</vt:lpstr>
      <vt:lpstr>DOMANDA 5</vt:lpstr>
      <vt:lpstr> Non spegnere completamente il riscaldamento</vt:lpstr>
      <vt:lpstr>DOMANDA 6</vt:lpstr>
      <vt:lpstr> Riscaldamento con caldaie a gas a condensazione</vt:lpstr>
      <vt:lpstr>DOMANDA 7</vt:lpstr>
      <vt:lpstr>Aerare le stanze regolarmente e per poco tempo</vt:lpstr>
      <vt:lpstr>DOMANDA 8</vt:lpstr>
      <vt:lpstr>Sogno di una notte d'estate</vt:lpstr>
      <vt:lpstr>DOMANDA 9</vt:lpstr>
      <vt:lpstr>Non riscaldare il bagno attraverso la caldaia</vt:lpstr>
      <vt:lpstr>Ulteriori suggerimenti per risparmiare sul riscaldamento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CATRO Bulgaria</dc:creator>
  <cp:lastModifiedBy>Vanessa Pittl</cp:lastModifiedBy>
  <cp:revision>108</cp:revision>
  <dcterms:created xsi:type="dcterms:W3CDTF">2021-07-10T06:14:05Z</dcterms:created>
  <dcterms:modified xsi:type="dcterms:W3CDTF">2022-02-16T14:35:40Z</dcterms:modified>
</cp:coreProperties>
</file>