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3825" r:id="rId2"/>
    <p:sldId id="3846" r:id="rId3"/>
    <p:sldId id="3844" r:id="rId4"/>
    <p:sldId id="3849" r:id="rId5"/>
    <p:sldId id="3850" r:id="rId6"/>
    <p:sldId id="3851" r:id="rId7"/>
    <p:sldId id="3852" r:id="rId8"/>
    <p:sldId id="3854" r:id="rId9"/>
    <p:sldId id="3855" r:id="rId10"/>
    <p:sldId id="3853" r:id="rId11"/>
    <p:sldId id="3856" r:id="rId12"/>
    <p:sldId id="3857" r:id="rId13"/>
    <p:sldId id="3858" r:id="rId14"/>
    <p:sldId id="3859" r:id="rId15"/>
    <p:sldId id="3860" r:id="rId16"/>
    <p:sldId id="3861" r:id="rId17"/>
    <p:sldId id="3862" r:id="rId18"/>
    <p:sldId id="3863" r:id="rId19"/>
    <p:sldId id="3864" r:id="rId20"/>
    <p:sldId id="3865" r:id="rId21"/>
    <p:sldId id="3866" r:id="rId22"/>
    <p:sldId id="3847" r:id="rId23"/>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3" d="100"/>
          <a:sy n="113" d="100"/>
        </p:scale>
        <p:origin x="39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5DC20E-1826-48B1-B606-2C18084BF01E}" type="datetimeFigureOut">
              <a:rPr lang="bg-BG" smtClean="0"/>
              <a:t>9.2.2022 г.</a:t>
            </a:fld>
            <a:endParaRPr lang="bg-B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6F5B4C-B911-4A59-B588-326FB1A8DFA8}" type="slidenum">
              <a:rPr lang="bg-BG" smtClean="0"/>
              <a:t>‹Nr.›</a:t>
            </a:fld>
            <a:endParaRPr lang="bg-BG"/>
          </a:p>
        </p:txBody>
      </p:sp>
    </p:spTree>
    <p:extLst>
      <p:ext uri="{BB962C8B-B14F-4D97-AF65-F5344CB8AC3E}">
        <p14:creationId xmlns:p14="http://schemas.microsoft.com/office/powerpoint/2010/main" val="208261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C6A29-4676-420C-BBE3-ACC2B80F64D4}"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300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Self-Assessment </a:t>
            </a:r>
            <a:r>
              <a:rPr lang="de-AT" dirty="0" err="1"/>
              <a:t>of</a:t>
            </a:r>
            <a:r>
              <a:rPr lang="de-AT" dirty="0"/>
              <a:t> the </a:t>
            </a:r>
            <a:r>
              <a:rPr lang="de-AT" dirty="0" err="1"/>
              <a:t>unit</a:t>
            </a:r>
            <a:r>
              <a:rPr lang="de-AT" dirty="0"/>
              <a:t>. </a:t>
            </a:r>
            <a:r>
              <a:rPr lang="de-AT" dirty="0" err="1"/>
              <a:t>Please</a:t>
            </a:r>
            <a:r>
              <a:rPr lang="de-AT" dirty="0"/>
              <a:t> </a:t>
            </a:r>
            <a:r>
              <a:rPr lang="de-AT" dirty="0" err="1"/>
              <a:t>copy</a:t>
            </a:r>
            <a:r>
              <a:rPr lang="de-AT" dirty="0"/>
              <a:t> </a:t>
            </a:r>
            <a:r>
              <a:rPr lang="de-AT" dirty="0" err="1"/>
              <a:t>this</a:t>
            </a:r>
            <a:r>
              <a:rPr lang="de-AT" dirty="0"/>
              <a:t> </a:t>
            </a:r>
            <a:r>
              <a:rPr lang="de-AT" dirty="0" err="1"/>
              <a:t>slide</a:t>
            </a:r>
            <a:r>
              <a:rPr lang="de-AT" dirty="0"/>
              <a:t> </a:t>
            </a:r>
            <a:r>
              <a:rPr lang="de-AT" dirty="0" err="1"/>
              <a:t>for</a:t>
            </a:r>
            <a:r>
              <a:rPr lang="de-AT" dirty="0"/>
              <a:t> all </a:t>
            </a:r>
            <a:r>
              <a:rPr lang="de-AT" dirty="0" err="1"/>
              <a:t>units</a:t>
            </a:r>
            <a:r>
              <a:rPr lang="de-AT" dirty="0"/>
              <a:t> </a:t>
            </a:r>
            <a:r>
              <a:rPr lang="de-AT" dirty="0" err="1"/>
              <a:t>you</a:t>
            </a:r>
            <a:r>
              <a:rPr lang="de-AT" dirty="0"/>
              <a:t> </a:t>
            </a:r>
            <a:r>
              <a:rPr lang="de-AT" dirty="0" err="1"/>
              <a:t>want</a:t>
            </a:r>
            <a:r>
              <a:rPr lang="de-AT" dirty="0"/>
              <a:t> </a:t>
            </a:r>
            <a:r>
              <a:rPr lang="de-AT" dirty="0" err="1"/>
              <a:t>to</a:t>
            </a:r>
            <a:r>
              <a:rPr lang="de-AT" dirty="0"/>
              <a:t> </a:t>
            </a:r>
            <a:r>
              <a:rPr lang="de-AT" dirty="0" err="1"/>
              <a:t>include</a:t>
            </a:r>
            <a:r>
              <a:rPr lang="de-AT" dirty="0"/>
              <a:t> in the </a:t>
            </a:r>
            <a:r>
              <a:rPr lang="de-AT" dirty="0" err="1"/>
              <a:t>module</a:t>
            </a:r>
            <a:r>
              <a:rPr lang="de-AT" dirty="0"/>
              <a:t>.</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C6A29-4676-420C-BBE3-ACC2B80F64D4}"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682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Self-Assessment </a:t>
            </a:r>
            <a:r>
              <a:rPr lang="de-AT" dirty="0" err="1"/>
              <a:t>of</a:t>
            </a:r>
            <a:r>
              <a:rPr lang="de-AT" dirty="0"/>
              <a:t> the </a:t>
            </a:r>
            <a:r>
              <a:rPr lang="de-AT" dirty="0" err="1"/>
              <a:t>unit</a:t>
            </a:r>
            <a:r>
              <a:rPr lang="de-AT" dirty="0"/>
              <a:t>. </a:t>
            </a:r>
            <a:r>
              <a:rPr lang="de-AT" dirty="0" err="1"/>
              <a:t>Please</a:t>
            </a:r>
            <a:r>
              <a:rPr lang="de-AT" dirty="0"/>
              <a:t> </a:t>
            </a:r>
            <a:r>
              <a:rPr lang="de-AT" dirty="0" err="1"/>
              <a:t>copy</a:t>
            </a:r>
            <a:r>
              <a:rPr lang="de-AT" dirty="0"/>
              <a:t> </a:t>
            </a:r>
            <a:r>
              <a:rPr lang="de-AT" dirty="0" err="1"/>
              <a:t>this</a:t>
            </a:r>
            <a:r>
              <a:rPr lang="de-AT" dirty="0"/>
              <a:t> </a:t>
            </a:r>
            <a:r>
              <a:rPr lang="de-AT" dirty="0" err="1"/>
              <a:t>slide</a:t>
            </a:r>
            <a:r>
              <a:rPr lang="de-AT" dirty="0"/>
              <a:t> </a:t>
            </a:r>
            <a:r>
              <a:rPr lang="de-AT" dirty="0" err="1"/>
              <a:t>for</a:t>
            </a:r>
            <a:r>
              <a:rPr lang="de-AT" dirty="0"/>
              <a:t> all </a:t>
            </a:r>
            <a:r>
              <a:rPr lang="de-AT" dirty="0" err="1"/>
              <a:t>units</a:t>
            </a:r>
            <a:r>
              <a:rPr lang="de-AT" dirty="0"/>
              <a:t> </a:t>
            </a:r>
            <a:r>
              <a:rPr lang="de-AT" dirty="0" err="1"/>
              <a:t>you</a:t>
            </a:r>
            <a:r>
              <a:rPr lang="de-AT" dirty="0"/>
              <a:t> </a:t>
            </a:r>
            <a:r>
              <a:rPr lang="de-AT" dirty="0" err="1"/>
              <a:t>want</a:t>
            </a:r>
            <a:r>
              <a:rPr lang="de-AT" dirty="0"/>
              <a:t> </a:t>
            </a:r>
            <a:r>
              <a:rPr lang="de-AT" dirty="0" err="1"/>
              <a:t>to</a:t>
            </a:r>
            <a:r>
              <a:rPr lang="de-AT" dirty="0"/>
              <a:t> </a:t>
            </a:r>
            <a:r>
              <a:rPr lang="de-AT" dirty="0" err="1"/>
              <a:t>include</a:t>
            </a:r>
            <a:r>
              <a:rPr lang="de-AT" dirty="0"/>
              <a:t> in the </a:t>
            </a:r>
            <a:r>
              <a:rPr lang="de-AT" dirty="0" err="1"/>
              <a:t>module</a:t>
            </a:r>
            <a:r>
              <a:rPr lang="de-AT" dirty="0"/>
              <a:t>.</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C6A29-4676-420C-BBE3-ACC2B80F64D4}"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3710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Self-Assessment </a:t>
            </a:r>
            <a:r>
              <a:rPr lang="de-AT" dirty="0" err="1"/>
              <a:t>of</a:t>
            </a:r>
            <a:r>
              <a:rPr lang="de-AT" dirty="0"/>
              <a:t> the </a:t>
            </a:r>
            <a:r>
              <a:rPr lang="de-AT" dirty="0" err="1"/>
              <a:t>unit</a:t>
            </a:r>
            <a:r>
              <a:rPr lang="de-AT" dirty="0"/>
              <a:t>. </a:t>
            </a:r>
            <a:r>
              <a:rPr lang="de-AT" dirty="0" err="1"/>
              <a:t>Please</a:t>
            </a:r>
            <a:r>
              <a:rPr lang="de-AT" dirty="0"/>
              <a:t> </a:t>
            </a:r>
            <a:r>
              <a:rPr lang="de-AT" dirty="0" err="1"/>
              <a:t>copy</a:t>
            </a:r>
            <a:r>
              <a:rPr lang="de-AT" dirty="0"/>
              <a:t> </a:t>
            </a:r>
            <a:r>
              <a:rPr lang="de-AT" dirty="0" err="1"/>
              <a:t>this</a:t>
            </a:r>
            <a:r>
              <a:rPr lang="de-AT" dirty="0"/>
              <a:t> </a:t>
            </a:r>
            <a:r>
              <a:rPr lang="de-AT" dirty="0" err="1"/>
              <a:t>slide</a:t>
            </a:r>
            <a:r>
              <a:rPr lang="de-AT" dirty="0"/>
              <a:t> </a:t>
            </a:r>
            <a:r>
              <a:rPr lang="de-AT" dirty="0" err="1"/>
              <a:t>for</a:t>
            </a:r>
            <a:r>
              <a:rPr lang="de-AT" dirty="0"/>
              <a:t> all </a:t>
            </a:r>
            <a:r>
              <a:rPr lang="de-AT" dirty="0" err="1"/>
              <a:t>units</a:t>
            </a:r>
            <a:r>
              <a:rPr lang="de-AT" dirty="0"/>
              <a:t> </a:t>
            </a:r>
            <a:r>
              <a:rPr lang="de-AT" dirty="0" err="1"/>
              <a:t>you</a:t>
            </a:r>
            <a:r>
              <a:rPr lang="de-AT" dirty="0"/>
              <a:t> </a:t>
            </a:r>
            <a:r>
              <a:rPr lang="de-AT" dirty="0" err="1"/>
              <a:t>want</a:t>
            </a:r>
            <a:r>
              <a:rPr lang="de-AT" dirty="0"/>
              <a:t> </a:t>
            </a:r>
            <a:r>
              <a:rPr lang="de-AT" dirty="0" err="1"/>
              <a:t>to</a:t>
            </a:r>
            <a:r>
              <a:rPr lang="de-AT" dirty="0"/>
              <a:t> </a:t>
            </a:r>
            <a:r>
              <a:rPr lang="de-AT" dirty="0" err="1"/>
              <a:t>include</a:t>
            </a:r>
            <a:r>
              <a:rPr lang="de-AT" dirty="0"/>
              <a:t> in the </a:t>
            </a:r>
            <a:r>
              <a:rPr lang="de-AT" dirty="0" err="1"/>
              <a:t>module</a:t>
            </a:r>
            <a:r>
              <a:rPr lang="de-AT" dirty="0"/>
              <a:t>.</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C6A29-4676-420C-BBE3-ACC2B80F64D4}"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4710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Self-Assessment </a:t>
            </a:r>
            <a:r>
              <a:rPr lang="de-AT" dirty="0" err="1"/>
              <a:t>of</a:t>
            </a:r>
            <a:r>
              <a:rPr lang="de-AT" dirty="0"/>
              <a:t> the </a:t>
            </a:r>
            <a:r>
              <a:rPr lang="de-AT" dirty="0" err="1"/>
              <a:t>unit</a:t>
            </a:r>
            <a:r>
              <a:rPr lang="de-AT" dirty="0"/>
              <a:t>. </a:t>
            </a:r>
            <a:r>
              <a:rPr lang="de-AT" dirty="0" err="1"/>
              <a:t>Please</a:t>
            </a:r>
            <a:r>
              <a:rPr lang="de-AT" dirty="0"/>
              <a:t> </a:t>
            </a:r>
            <a:r>
              <a:rPr lang="de-AT" dirty="0" err="1"/>
              <a:t>copy</a:t>
            </a:r>
            <a:r>
              <a:rPr lang="de-AT" dirty="0"/>
              <a:t> </a:t>
            </a:r>
            <a:r>
              <a:rPr lang="de-AT" dirty="0" err="1"/>
              <a:t>this</a:t>
            </a:r>
            <a:r>
              <a:rPr lang="de-AT" dirty="0"/>
              <a:t> </a:t>
            </a:r>
            <a:r>
              <a:rPr lang="de-AT" dirty="0" err="1"/>
              <a:t>slide</a:t>
            </a:r>
            <a:r>
              <a:rPr lang="de-AT" dirty="0"/>
              <a:t> </a:t>
            </a:r>
            <a:r>
              <a:rPr lang="de-AT" dirty="0" err="1"/>
              <a:t>for</a:t>
            </a:r>
            <a:r>
              <a:rPr lang="de-AT" dirty="0"/>
              <a:t> all </a:t>
            </a:r>
            <a:r>
              <a:rPr lang="de-AT" dirty="0" err="1"/>
              <a:t>units</a:t>
            </a:r>
            <a:r>
              <a:rPr lang="de-AT" dirty="0"/>
              <a:t> </a:t>
            </a:r>
            <a:r>
              <a:rPr lang="de-AT" dirty="0" err="1"/>
              <a:t>you</a:t>
            </a:r>
            <a:r>
              <a:rPr lang="de-AT" dirty="0"/>
              <a:t> </a:t>
            </a:r>
            <a:r>
              <a:rPr lang="de-AT" dirty="0" err="1"/>
              <a:t>want</a:t>
            </a:r>
            <a:r>
              <a:rPr lang="de-AT" dirty="0"/>
              <a:t> </a:t>
            </a:r>
            <a:r>
              <a:rPr lang="de-AT" dirty="0" err="1"/>
              <a:t>to</a:t>
            </a:r>
            <a:r>
              <a:rPr lang="de-AT" dirty="0"/>
              <a:t> </a:t>
            </a:r>
            <a:r>
              <a:rPr lang="de-AT" dirty="0" err="1"/>
              <a:t>include</a:t>
            </a:r>
            <a:r>
              <a:rPr lang="de-AT" dirty="0"/>
              <a:t> in the </a:t>
            </a:r>
            <a:r>
              <a:rPr lang="de-AT" dirty="0" err="1"/>
              <a:t>module</a:t>
            </a:r>
            <a:r>
              <a:rPr lang="de-AT" dirty="0"/>
              <a:t>.</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C6A29-4676-420C-BBE3-ACC2B80F64D4}"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8315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Self-Assessment </a:t>
            </a:r>
            <a:r>
              <a:rPr lang="de-AT" dirty="0" err="1"/>
              <a:t>of</a:t>
            </a:r>
            <a:r>
              <a:rPr lang="de-AT" dirty="0"/>
              <a:t> the </a:t>
            </a:r>
            <a:r>
              <a:rPr lang="de-AT" dirty="0" err="1"/>
              <a:t>unit</a:t>
            </a:r>
            <a:r>
              <a:rPr lang="de-AT" dirty="0"/>
              <a:t>. </a:t>
            </a:r>
            <a:r>
              <a:rPr lang="de-AT" dirty="0" err="1"/>
              <a:t>Please</a:t>
            </a:r>
            <a:r>
              <a:rPr lang="de-AT" dirty="0"/>
              <a:t> </a:t>
            </a:r>
            <a:r>
              <a:rPr lang="de-AT" dirty="0" err="1"/>
              <a:t>copy</a:t>
            </a:r>
            <a:r>
              <a:rPr lang="de-AT" dirty="0"/>
              <a:t> </a:t>
            </a:r>
            <a:r>
              <a:rPr lang="de-AT" dirty="0" err="1"/>
              <a:t>this</a:t>
            </a:r>
            <a:r>
              <a:rPr lang="de-AT" dirty="0"/>
              <a:t> </a:t>
            </a:r>
            <a:r>
              <a:rPr lang="de-AT" dirty="0" err="1"/>
              <a:t>slide</a:t>
            </a:r>
            <a:r>
              <a:rPr lang="de-AT" dirty="0"/>
              <a:t> </a:t>
            </a:r>
            <a:r>
              <a:rPr lang="de-AT" dirty="0" err="1"/>
              <a:t>for</a:t>
            </a:r>
            <a:r>
              <a:rPr lang="de-AT" dirty="0"/>
              <a:t> all </a:t>
            </a:r>
            <a:r>
              <a:rPr lang="de-AT" dirty="0" err="1"/>
              <a:t>units</a:t>
            </a:r>
            <a:r>
              <a:rPr lang="de-AT" dirty="0"/>
              <a:t> </a:t>
            </a:r>
            <a:r>
              <a:rPr lang="de-AT" dirty="0" err="1"/>
              <a:t>you</a:t>
            </a:r>
            <a:r>
              <a:rPr lang="de-AT" dirty="0"/>
              <a:t> </a:t>
            </a:r>
            <a:r>
              <a:rPr lang="de-AT" dirty="0" err="1"/>
              <a:t>want</a:t>
            </a:r>
            <a:r>
              <a:rPr lang="de-AT" dirty="0"/>
              <a:t> </a:t>
            </a:r>
            <a:r>
              <a:rPr lang="de-AT" dirty="0" err="1"/>
              <a:t>to</a:t>
            </a:r>
            <a:r>
              <a:rPr lang="de-AT" dirty="0"/>
              <a:t> </a:t>
            </a:r>
            <a:r>
              <a:rPr lang="de-AT" dirty="0" err="1"/>
              <a:t>include</a:t>
            </a:r>
            <a:r>
              <a:rPr lang="de-AT" dirty="0"/>
              <a:t> in the </a:t>
            </a:r>
            <a:r>
              <a:rPr lang="de-AT" dirty="0" err="1"/>
              <a:t>module</a:t>
            </a:r>
            <a:r>
              <a:rPr lang="de-AT" dirty="0"/>
              <a:t>.</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C6A29-4676-420C-BBE3-ACC2B80F64D4}"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2740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Self-Assessment </a:t>
            </a:r>
            <a:r>
              <a:rPr lang="de-AT" dirty="0" err="1"/>
              <a:t>of</a:t>
            </a:r>
            <a:r>
              <a:rPr lang="de-AT" dirty="0"/>
              <a:t> the </a:t>
            </a:r>
            <a:r>
              <a:rPr lang="de-AT" dirty="0" err="1"/>
              <a:t>unit</a:t>
            </a:r>
            <a:r>
              <a:rPr lang="de-AT" dirty="0"/>
              <a:t>. </a:t>
            </a:r>
            <a:r>
              <a:rPr lang="de-AT" dirty="0" err="1"/>
              <a:t>Please</a:t>
            </a:r>
            <a:r>
              <a:rPr lang="de-AT" dirty="0"/>
              <a:t> </a:t>
            </a:r>
            <a:r>
              <a:rPr lang="de-AT" dirty="0" err="1"/>
              <a:t>copy</a:t>
            </a:r>
            <a:r>
              <a:rPr lang="de-AT" dirty="0"/>
              <a:t> </a:t>
            </a:r>
            <a:r>
              <a:rPr lang="de-AT" dirty="0" err="1"/>
              <a:t>this</a:t>
            </a:r>
            <a:r>
              <a:rPr lang="de-AT" dirty="0"/>
              <a:t> </a:t>
            </a:r>
            <a:r>
              <a:rPr lang="de-AT" dirty="0" err="1"/>
              <a:t>slide</a:t>
            </a:r>
            <a:r>
              <a:rPr lang="de-AT" dirty="0"/>
              <a:t> </a:t>
            </a:r>
            <a:r>
              <a:rPr lang="de-AT" dirty="0" err="1"/>
              <a:t>for</a:t>
            </a:r>
            <a:r>
              <a:rPr lang="de-AT" dirty="0"/>
              <a:t> all </a:t>
            </a:r>
            <a:r>
              <a:rPr lang="de-AT" dirty="0" err="1"/>
              <a:t>units</a:t>
            </a:r>
            <a:r>
              <a:rPr lang="de-AT" dirty="0"/>
              <a:t> </a:t>
            </a:r>
            <a:r>
              <a:rPr lang="de-AT" dirty="0" err="1"/>
              <a:t>you</a:t>
            </a:r>
            <a:r>
              <a:rPr lang="de-AT" dirty="0"/>
              <a:t> </a:t>
            </a:r>
            <a:r>
              <a:rPr lang="de-AT" dirty="0" err="1"/>
              <a:t>want</a:t>
            </a:r>
            <a:r>
              <a:rPr lang="de-AT" dirty="0"/>
              <a:t> </a:t>
            </a:r>
            <a:r>
              <a:rPr lang="de-AT" dirty="0" err="1"/>
              <a:t>to</a:t>
            </a:r>
            <a:r>
              <a:rPr lang="de-AT" dirty="0"/>
              <a:t> </a:t>
            </a:r>
            <a:r>
              <a:rPr lang="de-AT" dirty="0" err="1"/>
              <a:t>include</a:t>
            </a:r>
            <a:r>
              <a:rPr lang="de-AT" dirty="0"/>
              <a:t> in the </a:t>
            </a:r>
            <a:r>
              <a:rPr lang="de-AT" dirty="0" err="1"/>
              <a:t>module</a:t>
            </a:r>
            <a:r>
              <a:rPr lang="de-AT" dirty="0"/>
              <a:t>.</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C6A29-4676-420C-BBE3-ACC2B80F64D4}"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1279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Self-Assessment </a:t>
            </a:r>
            <a:r>
              <a:rPr lang="de-AT" dirty="0" err="1"/>
              <a:t>of</a:t>
            </a:r>
            <a:r>
              <a:rPr lang="de-AT" dirty="0"/>
              <a:t> the </a:t>
            </a:r>
            <a:r>
              <a:rPr lang="de-AT" dirty="0" err="1"/>
              <a:t>unit</a:t>
            </a:r>
            <a:r>
              <a:rPr lang="de-AT" dirty="0"/>
              <a:t>. </a:t>
            </a:r>
            <a:r>
              <a:rPr lang="de-AT" dirty="0" err="1"/>
              <a:t>Please</a:t>
            </a:r>
            <a:r>
              <a:rPr lang="de-AT" dirty="0"/>
              <a:t> </a:t>
            </a:r>
            <a:r>
              <a:rPr lang="de-AT" dirty="0" err="1"/>
              <a:t>copy</a:t>
            </a:r>
            <a:r>
              <a:rPr lang="de-AT" dirty="0"/>
              <a:t> </a:t>
            </a:r>
            <a:r>
              <a:rPr lang="de-AT" dirty="0" err="1"/>
              <a:t>this</a:t>
            </a:r>
            <a:r>
              <a:rPr lang="de-AT" dirty="0"/>
              <a:t> </a:t>
            </a:r>
            <a:r>
              <a:rPr lang="de-AT" dirty="0" err="1"/>
              <a:t>slide</a:t>
            </a:r>
            <a:r>
              <a:rPr lang="de-AT" dirty="0"/>
              <a:t> </a:t>
            </a:r>
            <a:r>
              <a:rPr lang="de-AT" dirty="0" err="1"/>
              <a:t>for</a:t>
            </a:r>
            <a:r>
              <a:rPr lang="de-AT" dirty="0"/>
              <a:t> all </a:t>
            </a:r>
            <a:r>
              <a:rPr lang="de-AT" dirty="0" err="1"/>
              <a:t>units</a:t>
            </a:r>
            <a:r>
              <a:rPr lang="de-AT" dirty="0"/>
              <a:t> </a:t>
            </a:r>
            <a:r>
              <a:rPr lang="de-AT" dirty="0" err="1"/>
              <a:t>you</a:t>
            </a:r>
            <a:r>
              <a:rPr lang="de-AT" dirty="0"/>
              <a:t> </a:t>
            </a:r>
            <a:r>
              <a:rPr lang="de-AT" dirty="0" err="1"/>
              <a:t>want</a:t>
            </a:r>
            <a:r>
              <a:rPr lang="de-AT" dirty="0"/>
              <a:t> </a:t>
            </a:r>
            <a:r>
              <a:rPr lang="de-AT" dirty="0" err="1"/>
              <a:t>to</a:t>
            </a:r>
            <a:r>
              <a:rPr lang="de-AT" dirty="0"/>
              <a:t> </a:t>
            </a:r>
            <a:r>
              <a:rPr lang="de-AT" dirty="0" err="1"/>
              <a:t>include</a:t>
            </a:r>
            <a:r>
              <a:rPr lang="de-AT" dirty="0"/>
              <a:t> in the </a:t>
            </a:r>
            <a:r>
              <a:rPr lang="de-AT" dirty="0" err="1"/>
              <a:t>module</a:t>
            </a:r>
            <a:r>
              <a:rPr lang="de-AT" dirty="0"/>
              <a:t>.</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C6A29-4676-420C-BBE3-ACC2B80F64D4}"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3059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Self-Assessment </a:t>
            </a:r>
            <a:r>
              <a:rPr lang="de-AT" dirty="0" err="1"/>
              <a:t>of</a:t>
            </a:r>
            <a:r>
              <a:rPr lang="de-AT" dirty="0"/>
              <a:t> the </a:t>
            </a:r>
            <a:r>
              <a:rPr lang="de-AT" dirty="0" err="1"/>
              <a:t>unit</a:t>
            </a:r>
            <a:r>
              <a:rPr lang="de-AT" dirty="0"/>
              <a:t>. </a:t>
            </a:r>
            <a:r>
              <a:rPr lang="de-AT" dirty="0" err="1"/>
              <a:t>Please</a:t>
            </a:r>
            <a:r>
              <a:rPr lang="de-AT" dirty="0"/>
              <a:t> </a:t>
            </a:r>
            <a:r>
              <a:rPr lang="de-AT" dirty="0" err="1"/>
              <a:t>copy</a:t>
            </a:r>
            <a:r>
              <a:rPr lang="de-AT" dirty="0"/>
              <a:t> </a:t>
            </a:r>
            <a:r>
              <a:rPr lang="de-AT" dirty="0" err="1"/>
              <a:t>this</a:t>
            </a:r>
            <a:r>
              <a:rPr lang="de-AT" dirty="0"/>
              <a:t> </a:t>
            </a:r>
            <a:r>
              <a:rPr lang="de-AT" dirty="0" err="1"/>
              <a:t>slide</a:t>
            </a:r>
            <a:r>
              <a:rPr lang="de-AT" dirty="0"/>
              <a:t> </a:t>
            </a:r>
            <a:r>
              <a:rPr lang="de-AT" dirty="0" err="1"/>
              <a:t>for</a:t>
            </a:r>
            <a:r>
              <a:rPr lang="de-AT" dirty="0"/>
              <a:t> all </a:t>
            </a:r>
            <a:r>
              <a:rPr lang="de-AT" dirty="0" err="1"/>
              <a:t>units</a:t>
            </a:r>
            <a:r>
              <a:rPr lang="de-AT" dirty="0"/>
              <a:t> </a:t>
            </a:r>
            <a:r>
              <a:rPr lang="de-AT" dirty="0" err="1"/>
              <a:t>you</a:t>
            </a:r>
            <a:r>
              <a:rPr lang="de-AT" dirty="0"/>
              <a:t> </a:t>
            </a:r>
            <a:r>
              <a:rPr lang="de-AT" dirty="0" err="1"/>
              <a:t>want</a:t>
            </a:r>
            <a:r>
              <a:rPr lang="de-AT" dirty="0"/>
              <a:t> </a:t>
            </a:r>
            <a:r>
              <a:rPr lang="de-AT" dirty="0" err="1"/>
              <a:t>to</a:t>
            </a:r>
            <a:r>
              <a:rPr lang="de-AT" dirty="0"/>
              <a:t> </a:t>
            </a:r>
            <a:r>
              <a:rPr lang="de-AT" dirty="0" err="1"/>
              <a:t>include</a:t>
            </a:r>
            <a:r>
              <a:rPr lang="de-AT" dirty="0"/>
              <a:t> in the </a:t>
            </a:r>
            <a:r>
              <a:rPr lang="de-AT" dirty="0" err="1"/>
              <a:t>module</a:t>
            </a:r>
            <a:r>
              <a:rPr lang="de-AT" dirty="0"/>
              <a:t>.</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C6A29-4676-420C-BBE3-ACC2B80F64D4}"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5002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Self-Assessment </a:t>
            </a:r>
            <a:r>
              <a:rPr lang="de-AT" dirty="0" err="1"/>
              <a:t>of</a:t>
            </a:r>
            <a:r>
              <a:rPr lang="de-AT" dirty="0"/>
              <a:t> the </a:t>
            </a:r>
            <a:r>
              <a:rPr lang="de-AT" dirty="0" err="1"/>
              <a:t>unit</a:t>
            </a:r>
            <a:r>
              <a:rPr lang="de-AT" dirty="0"/>
              <a:t>. </a:t>
            </a:r>
            <a:r>
              <a:rPr lang="de-AT" dirty="0" err="1"/>
              <a:t>Please</a:t>
            </a:r>
            <a:r>
              <a:rPr lang="de-AT" dirty="0"/>
              <a:t> </a:t>
            </a:r>
            <a:r>
              <a:rPr lang="de-AT" dirty="0" err="1"/>
              <a:t>copy</a:t>
            </a:r>
            <a:r>
              <a:rPr lang="de-AT" dirty="0"/>
              <a:t> </a:t>
            </a:r>
            <a:r>
              <a:rPr lang="de-AT" dirty="0" err="1"/>
              <a:t>this</a:t>
            </a:r>
            <a:r>
              <a:rPr lang="de-AT" dirty="0"/>
              <a:t> </a:t>
            </a:r>
            <a:r>
              <a:rPr lang="de-AT" dirty="0" err="1"/>
              <a:t>slide</a:t>
            </a:r>
            <a:r>
              <a:rPr lang="de-AT" dirty="0"/>
              <a:t> </a:t>
            </a:r>
            <a:r>
              <a:rPr lang="de-AT" dirty="0" err="1"/>
              <a:t>for</a:t>
            </a:r>
            <a:r>
              <a:rPr lang="de-AT" dirty="0"/>
              <a:t> all </a:t>
            </a:r>
            <a:r>
              <a:rPr lang="de-AT" dirty="0" err="1"/>
              <a:t>units</a:t>
            </a:r>
            <a:r>
              <a:rPr lang="de-AT" dirty="0"/>
              <a:t> </a:t>
            </a:r>
            <a:r>
              <a:rPr lang="de-AT" dirty="0" err="1"/>
              <a:t>you</a:t>
            </a:r>
            <a:r>
              <a:rPr lang="de-AT" dirty="0"/>
              <a:t> </a:t>
            </a:r>
            <a:r>
              <a:rPr lang="de-AT" dirty="0" err="1"/>
              <a:t>want</a:t>
            </a:r>
            <a:r>
              <a:rPr lang="de-AT" dirty="0"/>
              <a:t> </a:t>
            </a:r>
            <a:r>
              <a:rPr lang="de-AT" dirty="0" err="1"/>
              <a:t>to</a:t>
            </a:r>
            <a:r>
              <a:rPr lang="de-AT" dirty="0"/>
              <a:t> </a:t>
            </a:r>
            <a:r>
              <a:rPr lang="de-AT" dirty="0" err="1"/>
              <a:t>include</a:t>
            </a:r>
            <a:r>
              <a:rPr lang="de-AT" dirty="0"/>
              <a:t> in the </a:t>
            </a:r>
            <a:r>
              <a:rPr lang="de-AT" dirty="0" err="1"/>
              <a:t>module</a:t>
            </a:r>
            <a:r>
              <a:rPr lang="de-AT" dirty="0"/>
              <a:t>.</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C6A29-4676-420C-BBE3-ACC2B80F64D4}"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6959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Self-Assessment </a:t>
            </a:r>
            <a:r>
              <a:rPr lang="de-AT" dirty="0" err="1"/>
              <a:t>of</a:t>
            </a:r>
            <a:r>
              <a:rPr lang="de-AT" dirty="0"/>
              <a:t> the </a:t>
            </a:r>
            <a:r>
              <a:rPr lang="de-AT" dirty="0" err="1"/>
              <a:t>unit</a:t>
            </a:r>
            <a:r>
              <a:rPr lang="de-AT" dirty="0"/>
              <a:t>. </a:t>
            </a:r>
            <a:r>
              <a:rPr lang="de-AT" dirty="0" err="1"/>
              <a:t>Please</a:t>
            </a:r>
            <a:r>
              <a:rPr lang="de-AT" dirty="0"/>
              <a:t> </a:t>
            </a:r>
            <a:r>
              <a:rPr lang="de-AT" dirty="0" err="1"/>
              <a:t>copy</a:t>
            </a:r>
            <a:r>
              <a:rPr lang="de-AT" dirty="0"/>
              <a:t> </a:t>
            </a:r>
            <a:r>
              <a:rPr lang="de-AT" dirty="0" err="1"/>
              <a:t>this</a:t>
            </a:r>
            <a:r>
              <a:rPr lang="de-AT" dirty="0"/>
              <a:t> </a:t>
            </a:r>
            <a:r>
              <a:rPr lang="de-AT" dirty="0" err="1"/>
              <a:t>slide</a:t>
            </a:r>
            <a:r>
              <a:rPr lang="de-AT" dirty="0"/>
              <a:t> </a:t>
            </a:r>
            <a:r>
              <a:rPr lang="de-AT" dirty="0" err="1"/>
              <a:t>for</a:t>
            </a:r>
            <a:r>
              <a:rPr lang="de-AT" dirty="0"/>
              <a:t> all </a:t>
            </a:r>
            <a:r>
              <a:rPr lang="de-AT" dirty="0" err="1"/>
              <a:t>units</a:t>
            </a:r>
            <a:r>
              <a:rPr lang="de-AT" dirty="0"/>
              <a:t> </a:t>
            </a:r>
            <a:r>
              <a:rPr lang="de-AT" dirty="0" err="1"/>
              <a:t>you</a:t>
            </a:r>
            <a:r>
              <a:rPr lang="de-AT" dirty="0"/>
              <a:t> </a:t>
            </a:r>
            <a:r>
              <a:rPr lang="de-AT" dirty="0" err="1"/>
              <a:t>want</a:t>
            </a:r>
            <a:r>
              <a:rPr lang="de-AT" dirty="0"/>
              <a:t> </a:t>
            </a:r>
            <a:r>
              <a:rPr lang="de-AT" dirty="0" err="1"/>
              <a:t>to</a:t>
            </a:r>
            <a:r>
              <a:rPr lang="de-AT" dirty="0"/>
              <a:t> </a:t>
            </a:r>
            <a:r>
              <a:rPr lang="de-AT" dirty="0" err="1"/>
              <a:t>include</a:t>
            </a:r>
            <a:r>
              <a:rPr lang="de-AT" dirty="0"/>
              <a:t> in the </a:t>
            </a:r>
            <a:r>
              <a:rPr lang="de-AT" dirty="0" err="1"/>
              <a:t>module</a:t>
            </a:r>
            <a:r>
              <a:rPr lang="de-AT" dirty="0"/>
              <a:t>.</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C6A29-4676-420C-BBE3-ACC2B80F64D4}"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0457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Self-Assessment </a:t>
            </a:r>
            <a:r>
              <a:rPr lang="de-AT" dirty="0" err="1"/>
              <a:t>of</a:t>
            </a:r>
            <a:r>
              <a:rPr lang="de-AT" dirty="0"/>
              <a:t> the </a:t>
            </a:r>
            <a:r>
              <a:rPr lang="de-AT" dirty="0" err="1"/>
              <a:t>unit</a:t>
            </a:r>
            <a:r>
              <a:rPr lang="de-AT" dirty="0"/>
              <a:t>. </a:t>
            </a:r>
            <a:r>
              <a:rPr lang="de-AT" dirty="0" err="1"/>
              <a:t>Please</a:t>
            </a:r>
            <a:r>
              <a:rPr lang="de-AT" dirty="0"/>
              <a:t> </a:t>
            </a:r>
            <a:r>
              <a:rPr lang="de-AT" dirty="0" err="1"/>
              <a:t>copy</a:t>
            </a:r>
            <a:r>
              <a:rPr lang="de-AT" dirty="0"/>
              <a:t> </a:t>
            </a:r>
            <a:r>
              <a:rPr lang="de-AT" dirty="0" err="1"/>
              <a:t>this</a:t>
            </a:r>
            <a:r>
              <a:rPr lang="de-AT" dirty="0"/>
              <a:t> </a:t>
            </a:r>
            <a:r>
              <a:rPr lang="de-AT" dirty="0" err="1"/>
              <a:t>slide</a:t>
            </a:r>
            <a:r>
              <a:rPr lang="de-AT" dirty="0"/>
              <a:t> </a:t>
            </a:r>
            <a:r>
              <a:rPr lang="de-AT" dirty="0" err="1"/>
              <a:t>for</a:t>
            </a:r>
            <a:r>
              <a:rPr lang="de-AT" dirty="0"/>
              <a:t> all </a:t>
            </a:r>
            <a:r>
              <a:rPr lang="de-AT" dirty="0" err="1"/>
              <a:t>units</a:t>
            </a:r>
            <a:r>
              <a:rPr lang="de-AT" dirty="0"/>
              <a:t> </a:t>
            </a:r>
            <a:r>
              <a:rPr lang="de-AT" dirty="0" err="1"/>
              <a:t>you</a:t>
            </a:r>
            <a:r>
              <a:rPr lang="de-AT" dirty="0"/>
              <a:t> </a:t>
            </a:r>
            <a:r>
              <a:rPr lang="de-AT" dirty="0" err="1"/>
              <a:t>want</a:t>
            </a:r>
            <a:r>
              <a:rPr lang="de-AT" dirty="0"/>
              <a:t> </a:t>
            </a:r>
            <a:r>
              <a:rPr lang="de-AT" dirty="0" err="1"/>
              <a:t>to</a:t>
            </a:r>
            <a:r>
              <a:rPr lang="de-AT" dirty="0"/>
              <a:t> </a:t>
            </a:r>
            <a:r>
              <a:rPr lang="de-AT" dirty="0" err="1"/>
              <a:t>include</a:t>
            </a:r>
            <a:r>
              <a:rPr lang="de-AT" dirty="0"/>
              <a:t> in the </a:t>
            </a:r>
            <a:r>
              <a:rPr lang="de-AT" dirty="0" err="1"/>
              <a:t>module</a:t>
            </a:r>
            <a:r>
              <a:rPr lang="de-AT" dirty="0"/>
              <a:t>.</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C6A29-4676-420C-BBE3-ACC2B80F64D4}"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146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0" name="Freihandform 13">
            <a:extLst>
              <a:ext uri="{FF2B5EF4-FFF2-40B4-BE49-F238E27FC236}">
                <a16:creationId xmlns:a16="http://schemas.microsoft.com/office/drawing/2014/main"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2" name="Gerader Verbinder 11">
            <a:extLst>
              <a:ext uri="{FF2B5EF4-FFF2-40B4-BE49-F238E27FC236}">
                <a16:creationId xmlns:a16="http://schemas.microsoft.com/office/drawing/2014/main"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ihandform: Form 13">
            <a:extLst>
              <a:ext uri="{FF2B5EF4-FFF2-40B4-BE49-F238E27FC236}">
                <a16:creationId xmlns:a16="http://schemas.microsoft.com/office/drawing/2014/main"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ihandform: Form 15">
            <a:extLst>
              <a:ext uri="{FF2B5EF4-FFF2-40B4-BE49-F238E27FC236}">
                <a16:creationId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Ellipse 17">
            <a:extLst>
              <a:ext uri="{FF2B5EF4-FFF2-40B4-BE49-F238E27FC236}">
                <a16:creationId xmlns:a16="http://schemas.microsoft.com/office/drawing/2014/main"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Freihandform: Form 19">
            <a:extLst>
              <a:ext uri="{FF2B5EF4-FFF2-40B4-BE49-F238E27FC236}">
                <a16:creationId xmlns:a16="http://schemas.microsoft.com/office/drawing/2014/main"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Bogen 21">
            <a:extLst>
              <a:ext uri="{FF2B5EF4-FFF2-40B4-BE49-F238E27FC236}">
                <a16:creationId xmlns:a16="http://schemas.microsoft.com/office/drawing/2014/main"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84DE1A06-8754-4870-9E44-E39BADAD9845}"/>
              </a:ext>
            </a:extLst>
          </p:cNvPr>
          <p:cNvSpPr>
            <a:spLocks noGrp="1"/>
          </p:cNvSpPr>
          <p:nvPr>
            <p:ph type="ctrTitle" hasCustomPrompt="1"/>
          </p:nvPr>
        </p:nvSpPr>
        <p:spPr>
          <a:xfrm>
            <a:off x="5093208" y="2743200"/>
            <a:ext cx="6592824" cy="2386584"/>
          </a:xfrm>
        </p:spPr>
        <p:txBody>
          <a:bodyPr rtlCol="0" anchor="b"/>
          <a:lstStyle>
            <a:lvl1pPr algn="r">
              <a:defRPr sz="6000">
                <a:solidFill>
                  <a:schemeClr val="bg1"/>
                </a:solidFill>
              </a:defRPr>
            </a:lvl1pPr>
          </a:lstStyle>
          <a:p>
            <a:pPr rtl="0"/>
            <a:r>
              <a:rPr lang="de-DE" noProof="0"/>
              <a:t>Titelmasterformat durch Klicken bearbeiten</a:t>
            </a:r>
          </a:p>
        </p:txBody>
      </p:sp>
      <p:sp>
        <p:nvSpPr>
          <p:cNvPr id="3" name="Untertitel 2">
            <a:extLst>
              <a:ext uri="{FF2B5EF4-FFF2-40B4-BE49-F238E27FC236}">
                <a16:creationId xmlns:a16="http://schemas.microsoft.com/office/drawing/2014/main" id="{3527F020-BBC3-49BB-91C2-5B2CBD64B3C5}"/>
              </a:ext>
            </a:extLst>
          </p:cNvPr>
          <p:cNvSpPr>
            <a:spLocks noGrp="1"/>
          </p:cNvSpPr>
          <p:nvPr>
            <p:ph type="subTitle" idx="1" hasCustomPrompt="1"/>
          </p:nvPr>
        </p:nvSpPr>
        <p:spPr>
          <a:xfrm>
            <a:off x="5093208" y="5221224"/>
            <a:ext cx="6592824" cy="996696"/>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e-DE" noProof="0"/>
              <a:t>Formatvorlage des Untertitelmasters durch Klicken bearbeiten</a:t>
            </a:r>
          </a:p>
        </p:txBody>
      </p:sp>
    </p:spTree>
    <p:extLst>
      <p:ext uri="{BB962C8B-B14F-4D97-AF65-F5344CB8AC3E}">
        <p14:creationId xmlns:p14="http://schemas.microsoft.com/office/powerpoint/2010/main" val="963759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leich 3 Sp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92983E-E761-4429-9203-7FE8B2DB67E4}"/>
              </a:ext>
            </a:extLst>
          </p:cNvPr>
          <p:cNvSpPr>
            <a:spLocks noGrp="1"/>
          </p:cNvSpPr>
          <p:nvPr>
            <p:ph type="title" hasCustomPrompt="1"/>
          </p:nvPr>
        </p:nvSpPr>
        <p:spPr>
          <a:xfrm>
            <a:off x="839788" y="365125"/>
            <a:ext cx="10515600" cy="1325563"/>
          </a:xfrm>
        </p:spPr>
        <p:txBody>
          <a:bodyPr rtlCol="0"/>
          <a:lstStyle/>
          <a:p>
            <a:pPr rtl="0"/>
            <a:r>
              <a:rPr lang="de-DE" noProof="0"/>
              <a:t>Titelmasterformat durch Klicken bearbeiten</a:t>
            </a:r>
          </a:p>
        </p:txBody>
      </p:sp>
      <p:sp>
        <p:nvSpPr>
          <p:cNvPr id="3" name="Textplatzhalter 2">
            <a:extLst>
              <a:ext uri="{FF2B5EF4-FFF2-40B4-BE49-F238E27FC236}">
                <a16:creationId xmlns:a16="http://schemas.microsoft.com/office/drawing/2014/main" id="{B921E9B7-62BE-49BA-AC6B-55250D66277F}"/>
              </a:ext>
            </a:extLst>
          </p:cNvPr>
          <p:cNvSpPr>
            <a:spLocks noGrp="1"/>
          </p:cNvSpPr>
          <p:nvPr>
            <p:ph type="body" idx="1" hasCustomPrompt="1"/>
          </p:nvPr>
        </p:nvSpPr>
        <p:spPr>
          <a:xfrm>
            <a:off x="839788" y="1681163"/>
            <a:ext cx="32918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durch Klicken bearbeiten</a:t>
            </a:r>
          </a:p>
        </p:txBody>
      </p:sp>
      <p:sp>
        <p:nvSpPr>
          <p:cNvPr id="4" name="Inhaltsplatzhalter 3">
            <a:extLst>
              <a:ext uri="{FF2B5EF4-FFF2-40B4-BE49-F238E27FC236}">
                <a16:creationId xmlns:a16="http://schemas.microsoft.com/office/drawing/2014/main" id="{BC41A3FD-B90A-4C31-BD6B-581F9E2E0E5E}"/>
              </a:ext>
            </a:extLst>
          </p:cNvPr>
          <p:cNvSpPr>
            <a:spLocks noGrp="1"/>
          </p:cNvSpPr>
          <p:nvPr>
            <p:ph sz="half" idx="2" hasCustomPrompt="1"/>
          </p:nvPr>
        </p:nvSpPr>
        <p:spPr>
          <a:xfrm>
            <a:off x="839788" y="2505075"/>
            <a:ext cx="32918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5" name="Textplatzhalter 4">
            <a:extLst>
              <a:ext uri="{FF2B5EF4-FFF2-40B4-BE49-F238E27FC236}">
                <a16:creationId xmlns:a16="http://schemas.microsoft.com/office/drawing/2014/main" id="{060D1D55-B722-4968-B171-AF3B462DDAD8}"/>
              </a:ext>
            </a:extLst>
          </p:cNvPr>
          <p:cNvSpPr>
            <a:spLocks noGrp="1"/>
          </p:cNvSpPr>
          <p:nvPr>
            <p:ph type="body" sz="quarter" idx="3" hasCustomPrompt="1"/>
          </p:nvPr>
        </p:nvSpPr>
        <p:spPr>
          <a:xfrm>
            <a:off x="4453128" y="1681163"/>
            <a:ext cx="32918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durch Klicken bearbeiten</a:t>
            </a:r>
          </a:p>
        </p:txBody>
      </p:sp>
      <p:sp>
        <p:nvSpPr>
          <p:cNvPr id="6" name="Inhaltsplatzhalter 5">
            <a:extLst>
              <a:ext uri="{FF2B5EF4-FFF2-40B4-BE49-F238E27FC236}">
                <a16:creationId xmlns:a16="http://schemas.microsoft.com/office/drawing/2014/main" id="{D71085A8-02C2-4E7F-935E-5AEECBAD19BE}"/>
              </a:ext>
            </a:extLst>
          </p:cNvPr>
          <p:cNvSpPr>
            <a:spLocks noGrp="1"/>
          </p:cNvSpPr>
          <p:nvPr>
            <p:ph sz="quarter" idx="4" hasCustomPrompt="1"/>
          </p:nvPr>
        </p:nvSpPr>
        <p:spPr>
          <a:xfrm>
            <a:off x="4453128" y="2505075"/>
            <a:ext cx="32918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10" name="Freihandform: Form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ihandform: Form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platzhalter 4">
            <a:extLst>
              <a:ext uri="{FF2B5EF4-FFF2-40B4-BE49-F238E27FC236}">
                <a16:creationId xmlns:a16="http://schemas.microsoft.com/office/drawing/2014/main" id="{ACF5677B-E56F-4452-ADDC-DA0E20A955EC}"/>
              </a:ext>
            </a:extLst>
          </p:cNvPr>
          <p:cNvSpPr>
            <a:spLocks noGrp="1"/>
          </p:cNvSpPr>
          <p:nvPr>
            <p:ph type="body" sz="quarter" idx="13" hasCustomPrompt="1"/>
          </p:nvPr>
        </p:nvSpPr>
        <p:spPr>
          <a:xfrm>
            <a:off x="8065008" y="1681163"/>
            <a:ext cx="32918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durch Klicken bearbeiten</a:t>
            </a:r>
          </a:p>
        </p:txBody>
      </p:sp>
      <p:sp>
        <p:nvSpPr>
          <p:cNvPr id="13" name="Inhaltsplatzhalter 5">
            <a:extLst>
              <a:ext uri="{FF2B5EF4-FFF2-40B4-BE49-F238E27FC236}">
                <a16:creationId xmlns:a16="http://schemas.microsoft.com/office/drawing/2014/main" id="{865D9C09-AB3B-40EB-B1DA-9C6D72343451}"/>
              </a:ext>
            </a:extLst>
          </p:cNvPr>
          <p:cNvSpPr>
            <a:spLocks noGrp="1"/>
          </p:cNvSpPr>
          <p:nvPr>
            <p:ph sz="quarter" idx="14" hasCustomPrompt="1"/>
          </p:nvPr>
        </p:nvSpPr>
        <p:spPr>
          <a:xfrm>
            <a:off x="8065008" y="2505075"/>
            <a:ext cx="32918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Tree>
    <p:extLst>
      <p:ext uri="{BB962C8B-B14F-4D97-AF65-F5344CB8AC3E}">
        <p14:creationId xmlns:p14="http://schemas.microsoft.com/office/powerpoint/2010/main" val="2285374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Inhalt mit 2 mittleren Bildern">
    <p:spTree>
      <p:nvGrpSpPr>
        <p:cNvPr id="1" name=""/>
        <p:cNvGrpSpPr/>
        <p:nvPr/>
      </p:nvGrpSpPr>
      <p:grpSpPr>
        <a:xfrm>
          <a:off x="0" y="0"/>
          <a:ext cx="0" cy="0"/>
          <a:chOff x="0" y="0"/>
          <a:chExt cx="0" cy="0"/>
        </a:xfrm>
      </p:grpSpPr>
      <p:sp>
        <p:nvSpPr>
          <p:cNvPr id="20" name="Bildplatzhalt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rtlCol="0" anchor="ctr">
            <a:noAutofit/>
          </a:bodyPr>
          <a:lstStyle>
            <a:lvl1pPr algn="ctr">
              <a:buNone/>
              <a:defRPr sz="1800"/>
            </a:lvl1pPr>
          </a:lstStyle>
          <a:p>
            <a:pPr rtl="0"/>
            <a:r>
              <a:rPr lang="de-DE" noProof="0"/>
              <a:t>Bild durch Klicken auf Symbol hinzufügen</a:t>
            </a:r>
          </a:p>
        </p:txBody>
      </p:sp>
      <p:sp>
        <p:nvSpPr>
          <p:cNvPr id="21" name="Bildplatzhalt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rtlCol="0" anchor="ctr">
            <a:noAutofit/>
          </a:bodyPr>
          <a:lstStyle>
            <a:lvl1pPr algn="ctr">
              <a:buNone/>
              <a:defRPr sz="1800"/>
            </a:lvl1pPr>
          </a:lstStyle>
          <a:p>
            <a:pPr rtl="0"/>
            <a:r>
              <a:rPr lang="de-DE" noProof="0"/>
              <a:t>Bild durch Klicken auf Symbol hinzufügen</a:t>
            </a:r>
          </a:p>
        </p:txBody>
      </p:sp>
      <p:sp>
        <p:nvSpPr>
          <p:cNvPr id="10" name="Ellipse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Bogen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0E11BF3-02E8-4EB7-818E-652B82CF2C9D}"/>
              </a:ext>
            </a:extLst>
          </p:cNvPr>
          <p:cNvSpPr>
            <a:spLocks noGrp="1"/>
          </p:cNvSpPr>
          <p:nvPr>
            <p:ph type="title" hasCustomPrompt="1"/>
          </p:nvPr>
        </p:nvSpPr>
        <p:spPr>
          <a:xfrm>
            <a:off x="841248" y="365760"/>
            <a:ext cx="5120640" cy="1325880"/>
          </a:xfrm>
        </p:spPr>
        <p:txBody>
          <a:bodyPr rtlCol="0"/>
          <a:lstStyle/>
          <a:p>
            <a:pPr rtl="0"/>
            <a:r>
              <a:rPr lang="de-DE" noProof="0"/>
              <a:t>Titelmasterformat durch Klicken bearbeiten</a:t>
            </a:r>
          </a:p>
        </p:txBody>
      </p:sp>
      <p:sp>
        <p:nvSpPr>
          <p:cNvPr id="11" name="Bildplatzhalter 20">
            <a:extLst>
              <a:ext uri="{FF2B5EF4-FFF2-40B4-BE49-F238E27FC236}">
                <a16:creationId xmlns:a16="http://schemas.microsoft.com/office/drawing/2014/main" id="{396C28D8-D71B-4124-9623-4D2F010BF2C4}"/>
              </a:ext>
            </a:extLst>
          </p:cNvPr>
          <p:cNvSpPr>
            <a:spLocks noGrp="1"/>
          </p:cNvSpPr>
          <p:nvPr>
            <p:ph type="pic" sz="quarter" idx="15"/>
          </p:nvPr>
        </p:nvSpPr>
        <p:spPr>
          <a:xfrm>
            <a:off x="823943" y="2162255"/>
            <a:ext cx="5593185" cy="435474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rtlCol="0" anchor="ctr">
            <a:noAutofit/>
          </a:bodyPr>
          <a:lstStyle>
            <a:lvl1pPr algn="ctr">
              <a:buNone/>
              <a:defRPr sz="1800"/>
            </a:lvl1pPr>
          </a:lstStyle>
          <a:p>
            <a:pPr rtl="0"/>
            <a:r>
              <a:rPr lang="de-DE" noProof="0"/>
              <a:t>Bild durch Klicken auf Symbol hinzufügen</a:t>
            </a:r>
          </a:p>
        </p:txBody>
      </p:sp>
      <p:sp>
        <p:nvSpPr>
          <p:cNvPr id="13" name="Bogen 12">
            <a:extLst>
              <a:ext uri="{FF2B5EF4-FFF2-40B4-BE49-F238E27FC236}">
                <a16:creationId xmlns:a16="http://schemas.microsoft.com/office/drawing/2014/main" id="{3E4930E2-E690-4E5E-9C85-EA73F2EC8B19}"/>
              </a:ext>
            </a:extLst>
          </p:cNvPr>
          <p:cNvSpPr/>
          <p:nvPr userDrawn="1"/>
        </p:nvSpPr>
        <p:spPr>
          <a:xfrm rot="9854398" flipV="1">
            <a:off x="585549" y="2194586"/>
            <a:ext cx="3993801" cy="4092585"/>
          </a:xfrm>
          <a:prstGeom prst="arc">
            <a:avLst>
              <a:gd name="adj1" fmla="val 16332055"/>
              <a:gd name="adj2" fmla="val 20093138"/>
            </a:avLst>
          </a:prstGeom>
          <a:ln w="127000" cap="rnd">
            <a:solidFill>
              <a:srgbClr val="02734A"/>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6535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schluss">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ihandform: Form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ihandform: Form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ihandform: Form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ihandform: Form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ihandform: Form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ihandform: Form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0E11BF3-02E8-4EB7-818E-652B82CF2C9D}"/>
              </a:ext>
            </a:extLst>
          </p:cNvPr>
          <p:cNvSpPr>
            <a:spLocks noGrp="1"/>
          </p:cNvSpPr>
          <p:nvPr>
            <p:ph type="title" hasCustomPrompt="1"/>
          </p:nvPr>
        </p:nvSpPr>
        <p:spPr>
          <a:xfrm>
            <a:off x="1389888" y="1234440"/>
            <a:ext cx="3236976" cy="4069080"/>
          </a:xfrm>
        </p:spPr>
        <p:txBody>
          <a:bodyPr rtlCol="0"/>
          <a:lstStyle>
            <a:lvl1pPr algn="ctr">
              <a:defRPr>
                <a:solidFill>
                  <a:schemeClr val="bg1"/>
                </a:solidFill>
              </a:defRPr>
            </a:lvl1pPr>
          </a:lstStyle>
          <a:p>
            <a:pPr rtl="0"/>
            <a:r>
              <a:rPr lang="de-DE" noProof="0"/>
              <a:t>Titelmasterformat durch Klicken bearbeiten</a:t>
            </a:r>
          </a:p>
        </p:txBody>
      </p:sp>
      <p:sp>
        <p:nvSpPr>
          <p:cNvPr id="8" name="Inhaltsplatzhalter 2">
            <a:extLst>
              <a:ext uri="{FF2B5EF4-FFF2-40B4-BE49-F238E27FC236}">
                <a16:creationId xmlns:a16="http://schemas.microsoft.com/office/drawing/2014/main" id="{4753B078-30BA-4AB9-A020-EE8D9404B69E}"/>
              </a:ext>
            </a:extLst>
          </p:cNvPr>
          <p:cNvSpPr>
            <a:spLocks noGrp="1"/>
          </p:cNvSpPr>
          <p:nvPr>
            <p:ph idx="1" hasCustomPrompt="1"/>
          </p:nvPr>
        </p:nvSpPr>
        <p:spPr>
          <a:xfrm>
            <a:off x="6665976" y="2551176"/>
            <a:ext cx="4709160" cy="1755648"/>
          </a:xfrm>
        </p:spPr>
        <p:txBody>
          <a:bodyPr rtlCol="0"/>
          <a:lstStyle>
            <a:lvl1pPr marL="0" indent="0">
              <a:buNone/>
              <a:defRPr sz="2400"/>
            </a:lvl1pPr>
            <a:lvl2pPr marL="228600">
              <a:defRPr sz="1800"/>
            </a:lvl2pPr>
            <a:lvl3pPr marL="457200">
              <a:defRPr sz="1800"/>
            </a:lvl3pPr>
          </a:lstStyle>
          <a:p>
            <a:pPr lvl="0" rtl="0"/>
            <a:r>
              <a:rPr lang="de-DE" noProof="0"/>
              <a:t>Textmasterformate durch Klicken bearbeiten</a:t>
            </a:r>
          </a:p>
          <a:p>
            <a:pPr lvl="1" rtl="0"/>
            <a:r>
              <a:rPr lang="de-DE" noProof="0"/>
              <a:t>Zweite Ebene</a:t>
            </a:r>
          </a:p>
          <a:p>
            <a:pPr lvl="2" rtl="0"/>
            <a:r>
              <a:rPr lang="de-DE" noProof="0"/>
              <a:t>Dritte Ebene</a:t>
            </a:r>
          </a:p>
        </p:txBody>
      </p:sp>
    </p:spTree>
    <p:extLst>
      <p:ext uri="{BB962C8B-B14F-4D97-AF65-F5344CB8AC3E}">
        <p14:creationId xmlns:p14="http://schemas.microsoft.com/office/powerpoint/2010/main" val="1945849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Freihandform: Form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ihandform: Form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71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5" name="Freihandform: Form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ihandform: Form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el 6">
            <a:extLst>
              <a:ext uri="{FF2B5EF4-FFF2-40B4-BE49-F238E27FC236}">
                <a16:creationId xmlns:a16="http://schemas.microsoft.com/office/drawing/2014/main" id="{C9A1C714-6A0E-456D-A2E2-6288C0EA077B}"/>
              </a:ext>
            </a:extLst>
          </p:cNvPr>
          <p:cNvSpPr>
            <a:spLocks noGrp="1"/>
          </p:cNvSpPr>
          <p:nvPr>
            <p:ph type="title" hasCustomPrompt="1"/>
          </p:nvPr>
        </p:nvSpPr>
        <p:spPr/>
        <p:txBody>
          <a:bodyPr rtlCol="0"/>
          <a:lstStyle/>
          <a:p>
            <a:pPr rtl="0"/>
            <a:r>
              <a:rPr lang="de-DE" noProof="0"/>
              <a:t>Titelmasterformat durch Klicken bearbeiten</a:t>
            </a:r>
          </a:p>
        </p:txBody>
      </p:sp>
    </p:spTree>
    <p:extLst>
      <p:ext uri="{BB962C8B-B14F-4D97-AF65-F5344CB8AC3E}">
        <p14:creationId xmlns:p14="http://schemas.microsoft.com/office/powerpoint/2010/main" val="3565142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FFC812-4DB6-4F98-9404-29C191D3BAD7}"/>
              </a:ext>
            </a:extLst>
          </p:cNvPr>
          <p:cNvSpPr>
            <a:spLocks noGrp="1"/>
          </p:cNvSpPr>
          <p:nvPr>
            <p:ph type="title" hasCustomPrompt="1"/>
          </p:nvPr>
        </p:nvSpPr>
        <p:spPr>
          <a:xfrm>
            <a:off x="839788" y="457200"/>
            <a:ext cx="3932237" cy="1600200"/>
          </a:xfrm>
        </p:spPr>
        <p:txBody>
          <a:bodyPr rtlCol="0" anchor="b"/>
          <a:lstStyle>
            <a:lvl1pPr>
              <a:defRPr sz="3200"/>
            </a:lvl1pPr>
          </a:lstStyle>
          <a:p>
            <a:pPr rtl="0"/>
            <a:r>
              <a:rPr lang="de-DE" noProof="0"/>
              <a:t>Titelmasterformat durch Klicken bearbeiten</a:t>
            </a:r>
          </a:p>
        </p:txBody>
      </p:sp>
      <p:sp>
        <p:nvSpPr>
          <p:cNvPr id="3" name="Inhaltsplatzhalter 2">
            <a:extLst>
              <a:ext uri="{FF2B5EF4-FFF2-40B4-BE49-F238E27FC236}">
                <a16:creationId xmlns:a16="http://schemas.microsoft.com/office/drawing/2014/main" id="{92F0855E-0CD6-47DD-B648-4C84C783D784}"/>
              </a:ext>
            </a:extLst>
          </p:cNvPr>
          <p:cNvSpPr>
            <a:spLocks noGrp="1"/>
          </p:cNvSpPr>
          <p:nvPr>
            <p:ph idx="1" hasCustomPrompt="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Textplatzhalter 3">
            <a:extLst>
              <a:ext uri="{FF2B5EF4-FFF2-40B4-BE49-F238E27FC236}">
                <a16:creationId xmlns:a16="http://schemas.microsoft.com/office/drawing/2014/main" id="{ED50082B-17D7-4D61-8AEB-81517D85D253}"/>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e-DE" noProof="0"/>
              <a:t>Textmasterformat durch Klicken bearbeiten</a:t>
            </a:r>
          </a:p>
        </p:txBody>
      </p:sp>
      <p:sp>
        <p:nvSpPr>
          <p:cNvPr id="8" name="Freihandform: Form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ihandform: Form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6334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1D7521-E43D-41D1-B458-26B20DC6DDD8}"/>
              </a:ext>
            </a:extLst>
          </p:cNvPr>
          <p:cNvSpPr>
            <a:spLocks noGrp="1"/>
          </p:cNvSpPr>
          <p:nvPr>
            <p:ph type="title" hasCustomPrompt="1"/>
          </p:nvPr>
        </p:nvSpPr>
        <p:spPr>
          <a:xfrm>
            <a:off x="839788" y="457200"/>
            <a:ext cx="3932237" cy="1600200"/>
          </a:xfrm>
        </p:spPr>
        <p:txBody>
          <a:bodyPr rtlCol="0" anchor="b"/>
          <a:lstStyle>
            <a:lvl1pPr>
              <a:defRPr sz="3200"/>
            </a:lvl1pPr>
          </a:lstStyle>
          <a:p>
            <a:pPr rtl="0"/>
            <a:r>
              <a:rPr lang="de-DE" noProof="0"/>
              <a:t>Titelmasterformat durch Klicken bearbeiten</a:t>
            </a:r>
          </a:p>
        </p:txBody>
      </p:sp>
      <p:sp>
        <p:nvSpPr>
          <p:cNvPr id="3" name="Bildplatzhalter 2">
            <a:extLst>
              <a:ext uri="{FF2B5EF4-FFF2-40B4-BE49-F238E27FC236}">
                <a16:creationId xmlns:a16="http://schemas.microsoft.com/office/drawing/2014/main" id="{A2472CF2-2653-4B98-A416-D7A0A860ECE0}"/>
              </a:ext>
            </a:extLst>
          </p:cNvPr>
          <p:cNvSpPr>
            <a:spLocks noGrp="1"/>
          </p:cNvSpPr>
          <p:nvPr>
            <p:ph type="pic" idx="1" hasCustomPrompt="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de-DE" noProof="0"/>
              <a:t>Klicken Sie, um ein Bild hinzuzufügen.</a:t>
            </a:r>
          </a:p>
        </p:txBody>
      </p:sp>
      <p:sp>
        <p:nvSpPr>
          <p:cNvPr id="4" name="Textplatzhalter 3">
            <a:extLst>
              <a:ext uri="{FF2B5EF4-FFF2-40B4-BE49-F238E27FC236}">
                <a16:creationId xmlns:a16="http://schemas.microsoft.com/office/drawing/2014/main" id="{A6EF87F5-0B10-4AC7-9599-F088C5E796D7}"/>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e-DE" noProof="0"/>
              <a:t>Textmasterformat durch Klicken bearbeiten</a:t>
            </a:r>
          </a:p>
        </p:txBody>
      </p:sp>
      <p:sp>
        <p:nvSpPr>
          <p:cNvPr id="8" name="Freihandform: Form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ihandform: Form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3355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Bogen 11">
            <a:extLst>
              <a:ext uri="{FF2B5EF4-FFF2-40B4-BE49-F238E27FC236}">
                <a16:creationId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Ellipse 13">
            <a:extLst>
              <a:ext uri="{FF2B5EF4-FFF2-40B4-BE49-F238E27FC236}">
                <a16:creationId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Ellipse 3">
            <a:extLst>
              <a:ext uri="{FF2B5EF4-FFF2-40B4-BE49-F238E27FC236}">
                <a16:creationId xmlns:a16="http://schemas.microsoft.com/office/drawing/2014/main" id="{FDBCA752-FEBD-4075-88C1-FB03591E7459}"/>
              </a:ext>
            </a:extLst>
          </p:cNvPr>
          <p:cNvSpPr/>
          <p:nvPr userDrawn="1"/>
        </p:nvSpPr>
        <p:spPr>
          <a:xfrm>
            <a:off x="316702" y="395780"/>
            <a:ext cx="1749116" cy="1749116"/>
          </a:xfrm>
          <a:prstGeom prst="ellipse">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de-AT"/>
          </a:p>
        </p:txBody>
      </p:sp>
      <p:sp>
        <p:nvSpPr>
          <p:cNvPr id="3" name="Inhaltsplatzhalter 2">
            <a:extLst>
              <a:ext uri="{FF2B5EF4-FFF2-40B4-BE49-F238E27FC236}">
                <a16:creationId xmlns:a16="http://schemas.microsoft.com/office/drawing/2014/main" id="{0A47AF11-F208-4FDA-9E19-D6CA3472134E}"/>
              </a:ext>
            </a:extLst>
          </p:cNvPr>
          <p:cNvSpPr>
            <a:spLocks noGrp="1"/>
          </p:cNvSpPr>
          <p:nvPr>
            <p:ph idx="1" hasCustomPrompt="1"/>
          </p:nvPr>
        </p:nvSpPr>
        <p:spPr>
          <a:xfrm>
            <a:off x="5788152" y="1527048"/>
            <a:ext cx="5111496" cy="3931920"/>
          </a:xfrm>
        </p:spPr>
        <p:txBody>
          <a:bodyPr rtlCol="0" anchor="ctr"/>
          <a:lstStyle>
            <a:lvl1pPr marL="0" indent="0">
              <a:buNone/>
              <a:defRPr/>
            </a:lvl1pPr>
            <a:lvl2pPr marL="228600">
              <a:defRPr/>
            </a:lvl2pPr>
            <a:lvl3pPr marL="457200">
              <a:defRPr/>
            </a:lvl3pPr>
            <a:lvl4pPr>
              <a:buNone/>
              <a:defRPr/>
            </a:lvl4pPr>
          </a:lstStyle>
          <a:p>
            <a:pPr lvl="0" rtl="0"/>
            <a:r>
              <a:rPr lang="de-DE" noProof="0"/>
              <a:t>Textmasterformate durch Klicken bearbeiten</a:t>
            </a:r>
          </a:p>
          <a:p>
            <a:pPr lvl="1" rtl="0"/>
            <a:r>
              <a:rPr lang="de-DE" noProof="0"/>
              <a:t>Zweite Ebene</a:t>
            </a:r>
          </a:p>
          <a:p>
            <a:pPr lvl="2" rtl="0"/>
            <a:r>
              <a:rPr lang="de-DE" noProof="0"/>
              <a:t>Dritte Ebene</a:t>
            </a:r>
          </a:p>
        </p:txBody>
      </p:sp>
      <p:sp>
        <p:nvSpPr>
          <p:cNvPr id="2" name="Titel 1">
            <a:extLst>
              <a:ext uri="{FF2B5EF4-FFF2-40B4-BE49-F238E27FC236}">
                <a16:creationId xmlns:a16="http://schemas.microsoft.com/office/drawing/2014/main" id="{249FF209-11EE-4A3F-9685-A155FECD0DC8}"/>
              </a:ext>
            </a:extLst>
          </p:cNvPr>
          <p:cNvSpPr>
            <a:spLocks noGrp="1"/>
          </p:cNvSpPr>
          <p:nvPr>
            <p:ph type="title" hasCustomPrompt="1"/>
          </p:nvPr>
        </p:nvSpPr>
        <p:spPr>
          <a:xfrm>
            <a:off x="1170432" y="1399032"/>
            <a:ext cx="3236976" cy="4069080"/>
          </a:xfrm>
        </p:spPr>
        <p:txBody>
          <a:bodyPr rtlCol="0"/>
          <a:lstStyle>
            <a:lvl1pPr algn="ctr">
              <a:defRPr>
                <a:solidFill>
                  <a:schemeClr val="bg1"/>
                </a:solidFill>
              </a:defRPr>
            </a:lvl1pPr>
          </a:lstStyle>
          <a:p>
            <a:pPr rtl="0"/>
            <a:r>
              <a:rPr lang="de-DE" noProof="0"/>
              <a:t>Titelmasterformat durch Klicken bearbeiten</a:t>
            </a:r>
          </a:p>
        </p:txBody>
      </p:sp>
      <p:sp>
        <p:nvSpPr>
          <p:cNvPr id="8" name="Freihandform: Form 7">
            <a:extLst>
              <a:ext uri="{FF2B5EF4-FFF2-40B4-BE49-F238E27FC236}">
                <a16:creationId xmlns:a16="http://schemas.microsoft.com/office/drawing/2014/main" id="{2131CF70-8475-415A-8C75-08712F8514B5}"/>
              </a:ext>
            </a:extLst>
          </p:cNvPr>
          <p:cNvSpPr/>
          <p:nvPr userDrawn="1"/>
        </p:nvSpPr>
        <p:spPr>
          <a:xfrm rot="16200000" flipH="1">
            <a:off x="9800841" y="5392013"/>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ln>
            <a:no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133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2 kleine Bilder">
    <p:spTree>
      <p:nvGrpSpPr>
        <p:cNvPr id="1" name=""/>
        <p:cNvGrpSpPr/>
        <p:nvPr/>
      </p:nvGrpSpPr>
      <p:grpSpPr>
        <a:xfrm>
          <a:off x="0" y="0"/>
          <a:ext cx="0" cy="0"/>
          <a:chOff x="0" y="0"/>
          <a:chExt cx="0" cy="0"/>
        </a:xfrm>
      </p:grpSpPr>
      <p:sp>
        <p:nvSpPr>
          <p:cNvPr id="22" name="Bildplatzhalt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rtlCol="0" anchor="ctr">
            <a:noAutofit/>
          </a:bodyPr>
          <a:lstStyle>
            <a:lvl1pPr algn="ctr">
              <a:buNone/>
              <a:defRPr sz="1800"/>
            </a:lvl1pPr>
          </a:lstStyle>
          <a:p>
            <a:pPr rtl="0"/>
            <a:r>
              <a:rPr lang="de-DE" noProof="0"/>
              <a:t>Bild durch Klicken auf Symbol hinzufügen</a:t>
            </a:r>
          </a:p>
        </p:txBody>
      </p:sp>
      <p:sp>
        <p:nvSpPr>
          <p:cNvPr id="21" name="Bildplatzhalt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rtlCol="0" anchor="ctr">
            <a:noAutofit/>
          </a:bodyPr>
          <a:lstStyle>
            <a:lvl1pPr algn="ctr">
              <a:buNone/>
              <a:defRPr sz="1800"/>
            </a:lvl1pPr>
          </a:lstStyle>
          <a:p>
            <a:pPr rtl="0"/>
            <a:r>
              <a:rPr lang="de-DE" noProof="0"/>
              <a:t>Bild durch Klicken auf Symbol hinzufügen</a:t>
            </a:r>
          </a:p>
        </p:txBody>
      </p:sp>
      <p:sp>
        <p:nvSpPr>
          <p:cNvPr id="2" name="Titel 1">
            <a:extLst>
              <a:ext uri="{FF2B5EF4-FFF2-40B4-BE49-F238E27FC236}">
                <a16:creationId xmlns:a16="http://schemas.microsoft.com/office/drawing/2014/main" id="{249FF209-11EE-4A3F-9685-A155FECD0DC8}"/>
              </a:ext>
            </a:extLst>
          </p:cNvPr>
          <p:cNvSpPr>
            <a:spLocks noGrp="1"/>
          </p:cNvSpPr>
          <p:nvPr>
            <p:ph type="title" hasCustomPrompt="1"/>
          </p:nvPr>
        </p:nvSpPr>
        <p:spPr>
          <a:xfrm>
            <a:off x="539496" y="365124"/>
            <a:ext cx="5806440" cy="1325880"/>
          </a:xfrm>
        </p:spPr>
        <p:txBody>
          <a:bodyPr rtlCol="0"/>
          <a:lstStyle/>
          <a:p>
            <a:pPr rtl="0"/>
            <a:r>
              <a:rPr lang="de-DE" noProof="0"/>
              <a:t>Titelmasterformat durch Klicken bearbeiten</a:t>
            </a:r>
          </a:p>
        </p:txBody>
      </p:sp>
      <p:sp>
        <p:nvSpPr>
          <p:cNvPr id="3" name="Inhaltsplatzhalter 2">
            <a:extLst>
              <a:ext uri="{FF2B5EF4-FFF2-40B4-BE49-F238E27FC236}">
                <a16:creationId xmlns:a16="http://schemas.microsoft.com/office/drawing/2014/main" id="{0A47AF11-F208-4FDA-9E19-D6CA3472134E}"/>
              </a:ext>
            </a:extLst>
          </p:cNvPr>
          <p:cNvSpPr>
            <a:spLocks noGrp="1"/>
          </p:cNvSpPr>
          <p:nvPr>
            <p:ph idx="1" hasCustomPrompt="1"/>
          </p:nvPr>
        </p:nvSpPr>
        <p:spPr>
          <a:xfrm>
            <a:off x="539496" y="1825625"/>
            <a:ext cx="5806440" cy="4352544"/>
          </a:xfrm>
        </p:spPr>
        <p:txBody>
          <a:bodyPr rtlCol="0">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p:txBody>
      </p:sp>
      <p:sp>
        <p:nvSpPr>
          <p:cNvPr id="10" name="Ellipse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hteck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491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Bogen 7">
            <a:extLst>
              <a:ext uri="{FF2B5EF4-FFF2-40B4-BE49-F238E27FC236}">
                <a16:creationId xmlns:a16="http://schemas.microsoft.com/office/drawing/2014/main"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Ellipse 13">
            <a:extLst>
              <a:ext uri="{FF2B5EF4-FFF2-40B4-BE49-F238E27FC236}">
                <a16:creationId xmlns:a16="http://schemas.microsoft.com/office/drawing/2014/main"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04C0001-5D76-45A0-A9F4-7172BDDD5D28}"/>
              </a:ext>
            </a:extLst>
          </p:cNvPr>
          <p:cNvSpPr>
            <a:spLocks noGrp="1"/>
          </p:cNvSpPr>
          <p:nvPr>
            <p:ph type="title" hasCustomPrompt="1"/>
          </p:nvPr>
        </p:nvSpPr>
        <p:spPr>
          <a:xfrm>
            <a:off x="3319272" y="1380744"/>
            <a:ext cx="5559552" cy="2514600"/>
          </a:xfrm>
        </p:spPr>
        <p:txBody>
          <a:bodyPr rtlCol="0" anchor="b"/>
          <a:lstStyle>
            <a:lvl1pPr algn="ctr">
              <a:defRPr sz="6000">
                <a:solidFill>
                  <a:schemeClr val="bg1"/>
                </a:solidFill>
              </a:defRPr>
            </a:lvl1pPr>
          </a:lstStyle>
          <a:p>
            <a:pPr rtl="0"/>
            <a:r>
              <a:rPr lang="de-DE" noProof="0"/>
              <a:t>Titelmasterformat durch Klicken bearbeiten</a:t>
            </a:r>
          </a:p>
        </p:txBody>
      </p:sp>
      <p:sp>
        <p:nvSpPr>
          <p:cNvPr id="3" name="Textplatzhalter 2">
            <a:extLst>
              <a:ext uri="{FF2B5EF4-FFF2-40B4-BE49-F238E27FC236}">
                <a16:creationId xmlns:a16="http://schemas.microsoft.com/office/drawing/2014/main" id="{9E1462C4-0E4B-4DB7-A8BF-FE55142760AF}"/>
              </a:ext>
            </a:extLst>
          </p:cNvPr>
          <p:cNvSpPr>
            <a:spLocks noGrp="1"/>
          </p:cNvSpPr>
          <p:nvPr>
            <p:ph type="body" idx="1" hasCustomPrompt="1"/>
          </p:nvPr>
        </p:nvSpPr>
        <p:spPr>
          <a:xfrm>
            <a:off x="3319272" y="4078224"/>
            <a:ext cx="5559552" cy="1536192"/>
          </a:xfrm>
        </p:spPr>
        <p:txBody>
          <a:bodyPr rtlCol="0"/>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e-DE" noProof="0"/>
              <a:t>Textmasterformat durch Klicken bearbeiten</a:t>
            </a:r>
          </a:p>
        </p:txBody>
      </p:sp>
    </p:spTree>
    <p:extLst>
      <p:ext uri="{BB962C8B-B14F-4D97-AF65-F5344CB8AC3E}">
        <p14:creationId xmlns:p14="http://schemas.microsoft.com/office/powerpoint/2010/main" val="1334987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9FF209-11EE-4A3F-9685-A155FECD0DC8}"/>
              </a:ext>
            </a:extLst>
          </p:cNvPr>
          <p:cNvSpPr>
            <a:spLocks noGrp="1"/>
          </p:cNvSpPr>
          <p:nvPr>
            <p:ph type="title" hasCustomPrompt="1"/>
          </p:nvPr>
        </p:nvSpPr>
        <p:spPr>
          <a:xfrm>
            <a:off x="539496" y="365125"/>
            <a:ext cx="10515600" cy="1325563"/>
          </a:xfrm>
        </p:spPr>
        <p:txBody>
          <a:bodyPr rtlCol="0"/>
          <a:lstStyle/>
          <a:p>
            <a:pPr rtl="0"/>
            <a:r>
              <a:rPr lang="de-DE" noProof="0"/>
              <a:t>Titelmasterformat durch Klicken bearbeiten</a:t>
            </a:r>
          </a:p>
        </p:txBody>
      </p:sp>
      <p:sp>
        <p:nvSpPr>
          <p:cNvPr id="3" name="Inhaltsplatzhalter 2">
            <a:extLst>
              <a:ext uri="{FF2B5EF4-FFF2-40B4-BE49-F238E27FC236}">
                <a16:creationId xmlns:a16="http://schemas.microsoft.com/office/drawing/2014/main" id="{0A47AF11-F208-4FDA-9E19-D6CA3472134E}"/>
              </a:ext>
            </a:extLst>
          </p:cNvPr>
          <p:cNvSpPr>
            <a:spLocks noGrp="1"/>
          </p:cNvSpPr>
          <p:nvPr>
            <p:ph idx="1" hasCustomPrompt="1"/>
          </p:nvPr>
        </p:nvSpPr>
        <p:spPr>
          <a:xfrm>
            <a:off x="1179576" y="1911096"/>
            <a:ext cx="9829800" cy="3859742"/>
          </a:xfrm>
        </p:spPr>
        <p:txBody>
          <a:bodyPr rtlCol="0"/>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7" name="Freihandform: Form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ihandform: Form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2290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E11BF3-02E8-4EB7-818E-652B82CF2C9D}"/>
              </a:ext>
            </a:extLst>
          </p:cNvPr>
          <p:cNvSpPr>
            <a:spLocks noGrp="1"/>
          </p:cNvSpPr>
          <p:nvPr>
            <p:ph type="title" hasCustomPrompt="1"/>
          </p:nvPr>
        </p:nvSpPr>
        <p:spPr/>
        <p:txBody>
          <a:bodyPr rtlCol="0"/>
          <a:lstStyle/>
          <a:p>
            <a:pPr rtl="0"/>
            <a:r>
              <a:rPr lang="de-DE" noProof="0"/>
              <a:t>Titelmasterformat durch Klicken bearbeiten</a:t>
            </a:r>
          </a:p>
        </p:txBody>
      </p:sp>
      <p:sp>
        <p:nvSpPr>
          <p:cNvPr id="6" name="Freihandform: Form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ihandform: Form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Inhaltsplatzhalter 2">
            <a:extLst>
              <a:ext uri="{FF2B5EF4-FFF2-40B4-BE49-F238E27FC236}">
                <a16:creationId xmlns:a16="http://schemas.microsoft.com/office/drawing/2014/main" id="{4753B078-30BA-4AB9-A020-EE8D9404B69E}"/>
              </a:ext>
            </a:extLst>
          </p:cNvPr>
          <p:cNvSpPr>
            <a:spLocks noGrp="1"/>
          </p:cNvSpPr>
          <p:nvPr>
            <p:ph idx="1" hasCustomPrompt="1"/>
          </p:nvPr>
        </p:nvSpPr>
        <p:spPr>
          <a:xfrm>
            <a:off x="1435319" y="2135469"/>
            <a:ext cx="9341538" cy="3859742"/>
          </a:xfrm>
        </p:spPr>
        <p:txBody>
          <a:bodyPr rtlCol="0"/>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3" name="Rechteck: abgerundete Ecken 2">
            <a:extLst>
              <a:ext uri="{FF2B5EF4-FFF2-40B4-BE49-F238E27FC236}">
                <a16:creationId xmlns:a16="http://schemas.microsoft.com/office/drawing/2014/main" id="{C26AA76E-9BBF-43BF-AF77-1E44DCF24B08}"/>
              </a:ext>
            </a:extLst>
          </p:cNvPr>
          <p:cNvSpPr/>
          <p:nvPr userDrawn="1"/>
        </p:nvSpPr>
        <p:spPr>
          <a:xfrm>
            <a:off x="1197428" y="1808256"/>
            <a:ext cx="9797143" cy="4514168"/>
          </a:xfrm>
          <a:prstGeom prst="roundRect">
            <a:avLst/>
          </a:prstGeom>
          <a:noFill/>
          <a:ln w="57150">
            <a:solidFill>
              <a:srgbClr val="027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4097291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folie mit Bild">
    <p:bg>
      <p:bgPr>
        <a:solidFill>
          <a:schemeClr val="tx1"/>
        </a:solidFill>
        <a:effectLst/>
      </p:bgPr>
    </p:b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10EC23F5-CD2E-4207-A4E6-73BDFF74D868}"/>
              </a:ext>
            </a:extLst>
          </p:cNvPr>
          <p:cNvSpPr>
            <a:spLocks noGrp="1"/>
          </p:cNvSpPr>
          <p:nvPr>
            <p:ph type="title" hasCustomPrompt="1"/>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rtlCol="0" anchor="b" anchorCtr="0">
            <a:noAutofit/>
          </a:bodyPr>
          <a:lstStyle>
            <a:lvl1pPr algn="ctr">
              <a:defRPr sz="4000">
                <a:solidFill>
                  <a:schemeClr val="tx1"/>
                </a:solidFill>
              </a:defRPr>
            </a:lvl1pPr>
          </a:lstStyle>
          <a:p>
            <a:pPr rtl="0"/>
            <a:r>
              <a:rPr lang="de-DE" noProof="0"/>
              <a:t>Titelmasterformat durch Klicken bearbeiten</a:t>
            </a:r>
          </a:p>
        </p:txBody>
      </p:sp>
      <p:sp>
        <p:nvSpPr>
          <p:cNvPr id="3" name="Textplatzhalter 2">
            <a:extLst>
              <a:ext uri="{FF2B5EF4-FFF2-40B4-BE49-F238E27FC236}">
                <a16:creationId xmlns:a16="http://schemas.microsoft.com/office/drawing/2014/main" id="{9E1462C4-0E4B-4DB7-A8BF-FE55142760AF}"/>
              </a:ext>
            </a:extLst>
          </p:cNvPr>
          <p:cNvSpPr>
            <a:spLocks noGrp="1"/>
          </p:cNvSpPr>
          <p:nvPr>
            <p:ph type="body" idx="1" hasCustomPrompt="1"/>
          </p:nvPr>
        </p:nvSpPr>
        <p:spPr>
          <a:xfrm>
            <a:off x="3575304" y="4379976"/>
            <a:ext cx="5038344" cy="713232"/>
          </a:xfrm>
        </p:spPr>
        <p:txBody>
          <a:bodyPr rtlCol="0"/>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e-DE" noProof="0"/>
              <a:t>Textmasterformat durch Klicken bearbeiten</a:t>
            </a:r>
          </a:p>
        </p:txBody>
      </p:sp>
    </p:spTree>
    <p:extLst>
      <p:ext uri="{BB962C8B-B14F-4D97-AF65-F5344CB8AC3E}">
        <p14:creationId xmlns:p14="http://schemas.microsoft.com/office/powerpoint/2010/main" val="1802006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ABFD05-2CB2-4A7E-89E7-57615BA82B4F}"/>
              </a:ext>
            </a:extLst>
          </p:cNvPr>
          <p:cNvSpPr>
            <a:spLocks noGrp="1"/>
          </p:cNvSpPr>
          <p:nvPr>
            <p:ph type="title" hasCustomPrompt="1"/>
          </p:nvPr>
        </p:nvSpPr>
        <p:spPr/>
        <p:txBody>
          <a:bodyPr rtlCol="0"/>
          <a:lstStyle/>
          <a:p>
            <a:pPr rtl="0"/>
            <a:r>
              <a:rPr lang="de-DE" noProof="0"/>
              <a:t>Titelmasterformat durch Klicken bearbeiten</a:t>
            </a:r>
          </a:p>
        </p:txBody>
      </p:sp>
      <p:sp>
        <p:nvSpPr>
          <p:cNvPr id="3" name="Inhaltsplatzhalter 2">
            <a:extLst>
              <a:ext uri="{FF2B5EF4-FFF2-40B4-BE49-F238E27FC236}">
                <a16:creationId xmlns:a16="http://schemas.microsoft.com/office/drawing/2014/main" id="{3F9532B8-D460-476D-816F-725E8D96C0A4}"/>
              </a:ext>
            </a:extLst>
          </p:cNvPr>
          <p:cNvSpPr>
            <a:spLocks noGrp="1"/>
          </p:cNvSpPr>
          <p:nvPr>
            <p:ph sz="half" idx="1" hasCustomPrompt="1"/>
          </p:nvPr>
        </p:nvSpPr>
        <p:spPr>
          <a:xfrm>
            <a:off x="838200" y="1825625"/>
            <a:ext cx="5181600" cy="4351338"/>
          </a:xfrm>
        </p:spPr>
        <p:txBody>
          <a:bodyPr rtlCol="0"/>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Inhaltsplatzhalter 3">
            <a:extLst>
              <a:ext uri="{FF2B5EF4-FFF2-40B4-BE49-F238E27FC236}">
                <a16:creationId xmlns:a16="http://schemas.microsoft.com/office/drawing/2014/main" id="{26F7120F-70AF-4ED5-B364-3AA55C6B44B6}"/>
              </a:ext>
            </a:extLst>
          </p:cNvPr>
          <p:cNvSpPr>
            <a:spLocks noGrp="1"/>
          </p:cNvSpPr>
          <p:nvPr>
            <p:ph sz="half" idx="2" hasCustomPrompt="1"/>
          </p:nvPr>
        </p:nvSpPr>
        <p:spPr>
          <a:xfrm>
            <a:off x="6172200" y="1825625"/>
            <a:ext cx="5181600" cy="4351338"/>
          </a:xfrm>
        </p:spPr>
        <p:txBody>
          <a:bodyPr rtlCol="0"/>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8" name="Freihandform: Form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ihandform: Form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815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92983E-E761-4429-9203-7FE8B2DB67E4}"/>
              </a:ext>
            </a:extLst>
          </p:cNvPr>
          <p:cNvSpPr>
            <a:spLocks noGrp="1"/>
          </p:cNvSpPr>
          <p:nvPr>
            <p:ph type="title" hasCustomPrompt="1"/>
          </p:nvPr>
        </p:nvSpPr>
        <p:spPr>
          <a:xfrm>
            <a:off x="839788" y="365125"/>
            <a:ext cx="10515600" cy="1325563"/>
          </a:xfrm>
        </p:spPr>
        <p:txBody>
          <a:bodyPr rtlCol="0"/>
          <a:lstStyle/>
          <a:p>
            <a:pPr rtl="0"/>
            <a:r>
              <a:rPr lang="de-DE" noProof="0"/>
              <a:t>Titelmasterformat durch Klicken bearbeiten</a:t>
            </a:r>
          </a:p>
        </p:txBody>
      </p:sp>
      <p:sp>
        <p:nvSpPr>
          <p:cNvPr id="3" name="Textplatzhalter 2">
            <a:extLst>
              <a:ext uri="{FF2B5EF4-FFF2-40B4-BE49-F238E27FC236}">
                <a16:creationId xmlns:a16="http://schemas.microsoft.com/office/drawing/2014/main" id="{B921E9B7-62BE-49BA-AC6B-55250D66277F}"/>
              </a:ext>
            </a:extLst>
          </p:cNvPr>
          <p:cNvSpPr>
            <a:spLocks noGrp="1"/>
          </p:cNvSpPr>
          <p:nvPr>
            <p:ph type="body" idx="1" hasCustomPrompt="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durch Klicken bearbeiten</a:t>
            </a:r>
          </a:p>
        </p:txBody>
      </p:sp>
      <p:sp>
        <p:nvSpPr>
          <p:cNvPr id="4" name="Inhaltsplatzhalter 3">
            <a:extLst>
              <a:ext uri="{FF2B5EF4-FFF2-40B4-BE49-F238E27FC236}">
                <a16:creationId xmlns:a16="http://schemas.microsoft.com/office/drawing/2014/main" id="{BC41A3FD-B90A-4C31-BD6B-581F9E2E0E5E}"/>
              </a:ext>
            </a:extLst>
          </p:cNvPr>
          <p:cNvSpPr>
            <a:spLocks noGrp="1"/>
          </p:cNvSpPr>
          <p:nvPr>
            <p:ph sz="half" idx="2" hasCustomPrompt="1"/>
          </p:nvPr>
        </p:nvSpPr>
        <p:spPr>
          <a:xfrm>
            <a:off x="839788" y="2505075"/>
            <a:ext cx="5157787" cy="3684588"/>
          </a:xfrm>
        </p:spPr>
        <p:txBody>
          <a:bodyPr rtlCol="0">
            <a:normAutofit/>
          </a:bodyPr>
          <a:lstStyle>
            <a:lvl1pPr>
              <a:defRPr sz="2400"/>
            </a:lvl1pPr>
            <a:lvl2pPr>
              <a:defRPr sz="2000"/>
            </a:lvl2pPr>
            <a:lvl3pPr>
              <a:defRPr sz="1800"/>
            </a:lvl3pPr>
            <a:lvl4pPr>
              <a:defRPr sz="1600"/>
            </a:lvl4pPr>
            <a:lvl5pPr>
              <a:defRPr sz="1600"/>
            </a:lvl5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5" name="Textplatzhalter 4">
            <a:extLst>
              <a:ext uri="{FF2B5EF4-FFF2-40B4-BE49-F238E27FC236}">
                <a16:creationId xmlns:a16="http://schemas.microsoft.com/office/drawing/2014/main" id="{060D1D55-B722-4968-B171-AF3B462DDAD8}"/>
              </a:ext>
            </a:extLst>
          </p:cNvPr>
          <p:cNvSpPr>
            <a:spLocks noGrp="1"/>
          </p:cNvSpPr>
          <p:nvPr>
            <p:ph type="body" sz="quarter" idx="3" hasCustomPrompt="1"/>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durch Klicken bearbeiten</a:t>
            </a:r>
          </a:p>
        </p:txBody>
      </p:sp>
      <p:sp>
        <p:nvSpPr>
          <p:cNvPr id="6" name="Inhaltsplatzhalter 5">
            <a:extLst>
              <a:ext uri="{FF2B5EF4-FFF2-40B4-BE49-F238E27FC236}">
                <a16:creationId xmlns:a16="http://schemas.microsoft.com/office/drawing/2014/main" id="{D71085A8-02C2-4E7F-935E-5AEECBAD19BE}"/>
              </a:ext>
            </a:extLst>
          </p:cNvPr>
          <p:cNvSpPr>
            <a:spLocks noGrp="1"/>
          </p:cNvSpPr>
          <p:nvPr>
            <p:ph sz="quarter" idx="4" hasCustomPrompt="1"/>
          </p:nvPr>
        </p:nvSpPr>
        <p:spPr>
          <a:xfrm>
            <a:off x="6172200" y="2505075"/>
            <a:ext cx="5183188" cy="3684588"/>
          </a:xfrm>
        </p:spPr>
        <p:txBody>
          <a:bodyPr rtlCol="0">
            <a:normAutofit/>
          </a:bodyPr>
          <a:lstStyle>
            <a:lvl1pPr>
              <a:defRPr sz="2400"/>
            </a:lvl1pPr>
            <a:lvl2pPr>
              <a:defRPr sz="2000"/>
            </a:lvl2pPr>
            <a:lvl3pPr>
              <a:defRPr sz="1800"/>
            </a:lvl3pPr>
            <a:lvl4pPr>
              <a:defRPr sz="1600"/>
            </a:lvl4pPr>
            <a:lvl5pPr>
              <a:defRPr sz="1600"/>
            </a:lvl5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10" name="Freihandform: Form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ihandform: Form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9793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de-DE" noProof="0"/>
              <a:t>Titelmasterformat durch Klicken bearbeiten</a:t>
            </a:r>
          </a:p>
        </p:txBody>
      </p:sp>
      <p:sp>
        <p:nvSpPr>
          <p:cNvPr id="3" name="Textplatzhalt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Tree>
    <p:extLst>
      <p:ext uri="{BB962C8B-B14F-4D97-AF65-F5344CB8AC3E}">
        <p14:creationId xmlns:p14="http://schemas.microsoft.com/office/powerpoint/2010/main" val="1737278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D9025358-8B59-4375-B665-92BED2D38E50}"/>
              </a:ext>
            </a:extLst>
          </p:cNvPr>
          <p:cNvSpPr/>
          <p:nvPr/>
        </p:nvSpPr>
        <p:spPr>
          <a:xfrm>
            <a:off x="7888448" y="1353489"/>
            <a:ext cx="4303552" cy="35380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3" name="Untertitel 2">
            <a:extLst>
              <a:ext uri="{FF2B5EF4-FFF2-40B4-BE49-F238E27FC236}">
                <a16:creationId xmlns:a16="http://schemas.microsoft.com/office/drawing/2014/main" id="{72CC4EC4-809C-4FD2-AA20-009F08590DA6}"/>
              </a:ext>
            </a:extLst>
          </p:cNvPr>
          <p:cNvSpPr>
            <a:spLocks noGrp="1"/>
          </p:cNvSpPr>
          <p:nvPr>
            <p:ph type="subTitle" idx="1"/>
          </p:nvPr>
        </p:nvSpPr>
        <p:spPr>
          <a:xfrm>
            <a:off x="4119239" y="5126452"/>
            <a:ext cx="7731609" cy="992994"/>
          </a:xfrm>
        </p:spPr>
        <p:txBody>
          <a:bodyPr rtlCol="0">
            <a:normAutofit fontScale="62500" lnSpcReduction="20000"/>
          </a:bodyPr>
          <a:lstStyle/>
          <a:p>
            <a:pPr rtl="0"/>
            <a:r>
              <a:rPr lang="de-DE" sz="2800" dirty="0"/>
              <a:t>Topic </a:t>
            </a:r>
            <a:r>
              <a:rPr lang="en-US" sz="2800" dirty="0"/>
              <a:t>4 – Personal Choice: Consumption and efficiency</a:t>
            </a:r>
          </a:p>
          <a:p>
            <a:pPr rtl="0"/>
            <a:r>
              <a:rPr lang="en-US" sz="2800" dirty="0"/>
              <a:t>Unit 1 - Energy Efficiency</a:t>
            </a:r>
          </a:p>
          <a:p>
            <a:pPr rtl="0"/>
            <a:r>
              <a:rPr lang="de-DE" sz="2800" dirty="0" err="1"/>
              <a:t>Activity</a:t>
            </a:r>
            <a:r>
              <a:rPr lang="de-DE" sz="2800" dirty="0"/>
              <a:t> 3 – </a:t>
            </a:r>
            <a:r>
              <a:rPr lang="de-DE" sz="2800" dirty="0" err="1"/>
              <a:t>Heating</a:t>
            </a:r>
            <a:r>
              <a:rPr lang="de-DE" sz="2800" dirty="0"/>
              <a:t> </a:t>
            </a:r>
            <a:r>
              <a:rPr lang="de-DE" sz="2800" dirty="0" err="1"/>
              <a:t>Efficency</a:t>
            </a:r>
            <a:endParaRPr lang="de-DE" sz="2800" dirty="0"/>
          </a:p>
        </p:txBody>
      </p:sp>
      <p:pic>
        <p:nvPicPr>
          <p:cNvPr id="7" name="Grafik 6">
            <a:extLst>
              <a:ext uri="{FF2B5EF4-FFF2-40B4-BE49-F238E27FC236}">
                <a16:creationId xmlns:a16="http://schemas.microsoft.com/office/drawing/2014/main" id="{0241989C-0883-4413-9180-1793C13EA6C8}"/>
              </a:ext>
            </a:extLst>
          </p:cNvPr>
          <p:cNvPicPr>
            <a:picLocks noChangeAspect="1"/>
          </p:cNvPicPr>
          <p:nvPr/>
        </p:nvPicPr>
        <p:blipFill>
          <a:blip r:embed="rId3"/>
          <a:stretch>
            <a:fillRect/>
          </a:stretch>
        </p:blipFill>
        <p:spPr>
          <a:xfrm>
            <a:off x="8229600" y="1934902"/>
            <a:ext cx="3621248" cy="2106785"/>
          </a:xfrm>
          <a:prstGeom prst="rect">
            <a:avLst/>
          </a:prstGeom>
        </p:spPr>
      </p:pic>
    </p:spTree>
    <p:extLst>
      <p:ext uri="{BB962C8B-B14F-4D97-AF65-F5344CB8AC3E}">
        <p14:creationId xmlns:p14="http://schemas.microsoft.com/office/powerpoint/2010/main" val="800962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9E72F5-3A11-46B4-B8EA-BFF9660B61C4}"/>
              </a:ext>
            </a:extLst>
          </p:cNvPr>
          <p:cNvSpPr>
            <a:spLocks noGrp="1"/>
          </p:cNvSpPr>
          <p:nvPr>
            <p:ph type="title"/>
          </p:nvPr>
        </p:nvSpPr>
        <p:spPr/>
        <p:txBody>
          <a:bodyPr/>
          <a:lstStyle/>
          <a:p>
            <a:r>
              <a:rPr lang="de-AT" dirty="0"/>
              <a:t>QUESTION </a:t>
            </a:r>
            <a:r>
              <a:rPr lang="bg-BG" dirty="0"/>
              <a:t>4</a:t>
            </a:r>
            <a:endParaRPr lang="de-AT" dirty="0"/>
          </a:p>
        </p:txBody>
      </p:sp>
      <p:sp>
        <p:nvSpPr>
          <p:cNvPr id="3" name="Inhaltsplatzhalter 2">
            <a:extLst>
              <a:ext uri="{FF2B5EF4-FFF2-40B4-BE49-F238E27FC236}">
                <a16:creationId xmlns:a16="http://schemas.microsoft.com/office/drawing/2014/main" id="{DED046E1-4080-4553-A60F-E46B20EBAC8C}"/>
              </a:ext>
            </a:extLst>
          </p:cNvPr>
          <p:cNvSpPr>
            <a:spLocks noGrp="1"/>
          </p:cNvSpPr>
          <p:nvPr>
            <p:ph idx="1"/>
          </p:nvPr>
        </p:nvSpPr>
        <p:spPr>
          <a:xfrm>
            <a:off x="6665976" y="1234440"/>
            <a:ext cx="4709160" cy="4069080"/>
          </a:xfrm>
        </p:spPr>
        <p:txBody>
          <a:bodyPr>
            <a:normAutofit/>
          </a:bodyPr>
          <a:lstStyle/>
          <a:p>
            <a:pPr algn="just"/>
            <a:r>
              <a:rPr lang="en-US" sz="2000" dirty="0"/>
              <a:t>Do you use a thermostat?</a:t>
            </a:r>
          </a:p>
          <a:p>
            <a:pPr algn="just"/>
            <a:r>
              <a:rPr lang="en-US" sz="2000" dirty="0"/>
              <a:t>If so, do you take care where you place it? </a:t>
            </a:r>
            <a:endParaRPr lang="de-AT" sz="2000" dirty="0"/>
          </a:p>
        </p:txBody>
      </p:sp>
      <p:pic>
        <p:nvPicPr>
          <p:cNvPr id="5" name="Picture 4">
            <a:extLst>
              <a:ext uri="{FF2B5EF4-FFF2-40B4-BE49-F238E27FC236}">
                <a16:creationId xmlns:a16="http://schemas.microsoft.com/office/drawing/2014/main" id="{0D1F78A6-2E11-4670-922F-62D4054B077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36782" y="2353586"/>
            <a:ext cx="4615872" cy="3065227"/>
          </a:xfrm>
          <a:prstGeom prst="rect">
            <a:avLst/>
          </a:prstGeom>
        </p:spPr>
      </p:pic>
    </p:spTree>
    <p:extLst>
      <p:ext uri="{BB962C8B-B14F-4D97-AF65-F5344CB8AC3E}">
        <p14:creationId xmlns:p14="http://schemas.microsoft.com/office/powerpoint/2010/main" val="3004749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B3E528-0512-40CE-A89F-3881652D6D8D}"/>
              </a:ext>
            </a:extLst>
          </p:cNvPr>
          <p:cNvSpPr>
            <a:spLocks noGrp="1"/>
          </p:cNvSpPr>
          <p:nvPr>
            <p:ph type="title"/>
          </p:nvPr>
        </p:nvSpPr>
        <p:spPr/>
        <p:txBody>
          <a:bodyPr/>
          <a:lstStyle/>
          <a:p>
            <a:r>
              <a:rPr lang="en-US" dirty="0"/>
              <a:t>T</a:t>
            </a:r>
            <a:r>
              <a:rPr lang="en-US" sz="4400" dirty="0"/>
              <a:t>ake care where you place your thermostat</a:t>
            </a:r>
            <a:endParaRPr lang="de-AT" dirty="0"/>
          </a:p>
        </p:txBody>
      </p:sp>
      <p:sp>
        <p:nvSpPr>
          <p:cNvPr id="3" name="Inhaltsplatzhalter 2">
            <a:extLst>
              <a:ext uri="{FF2B5EF4-FFF2-40B4-BE49-F238E27FC236}">
                <a16:creationId xmlns:a16="http://schemas.microsoft.com/office/drawing/2014/main" id="{C8B194D9-5CB3-469E-8700-4F709092816B}"/>
              </a:ext>
            </a:extLst>
          </p:cNvPr>
          <p:cNvSpPr>
            <a:spLocks noGrp="1"/>
          </p:cNvSpPr>
          <p:nvPr>
            <p:ph idx="1"/>
          </p:nvPr>
        </p:nvSpPr>
        <p:spPr>
          <a:xfrm>
            <a:off x="5311471" y="1527048"/>
            <a:ext cx="6074797" cy="4205842"/>
          </a:xfrm>
        </p:spPr>
        <p:txBody>
          <a:bodyPr>
            <a:normAutofit fontScale="92500" lnSpcReduction="10000"/>
          </a:bodyPr>
          <a:lstStyle/>
          <a:p>
            <a:pPr algn="just"/>
            <a:r>
              <a:rPr lang="en-US" sz="2000" dirty="0"/>
              <a:t>Modern central heating systems require a modern control system. It leads to reduction of energy consumption, especially when a timer is used. Make sure that the thermostat is not exposed directly to sunlight or that it is not affected by other sources of heat, such as electrical appliances.</a:t>
            </a:r>
          </a:p>
          <a:p>
            <a:pPr algn="just"/>
            <a:r>
              <a:rPr lang="en-US" sz="2000" dirty="0"/>
              <a:t>Furthermore, thermostatic radiator valves allow for the setting of different temperatures for the radiators in your home so that you can adjust the temperature in individual premises. This reduces energy consumption and improves comfort. To ensure the longer life of appliances, do not close the valves in the summer.</a:t>
            </a:r>
          </a:p>
          <a:p>
            <a:pPr algn="just"/>
            <a:r>
              <a:rPr lang="en-US" sz="2000" dirty="0"/>
              <a:t>In single-family homes, the thermostatic radiator valve does not need to be installed in a room where there is a room thermostat to control the heating system. If that is still the case, the valve must always be fully open.</a:t>
            </a:r>
          </a:p>
        </p:txBody>
      </p:sp>
    </p:spTree>
    <p:extLst>
      <p:ext uri="{BB962C8B-B14F-4D97-AF65-F5344CB8AC3E}">
        <p14:creationId xmlns:p14="http://schemas.microsoft.com/office/powerpoint/2010/main" val="1281500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9E72F5-3A11-46B4-B8EA-BFF9660B61C4}"/>
              </a:ext>
            </a:extLst>
          </p:cNvPr>
          <p:cNvSpPr>
            <a:spLocks noGrp="1"/>
          </p:cNvSpPr>
          <p:nvPr>
            <p:ph type="title"/>
          </p:nvPr>
        </p:nvSpPr>
        <p:spPr/>
        <p:txBody>
          <a:bodyPr/>
          <a:lstStyle/>
          <a:p>
            <a:r>
              <a:rPr lang="de-AT" dirty="0"/>
              <a:t>QUESTION </a:t>
            </a:r>
            <a:r>
              <a:rPr lang="en-GB" dirty="0"/>
              <a:t>5</a:t>
            </a:r>
            <a:endParaRPr lang="de-AT" dirty="0"/>
          </a:p>
        </p:txBody>
      </p:sp>
      <p:sp>
        <p:nvSpPr>
          <p:cNvPr id="3" name="Inhaltsplatzhalter 2">
            <a:extLst>
              <a:ext uri="{FF2B5EF4-FFF2-40B4-BE49-F238E27FC236}">
                <a16:creationId xmlns:a16="http://schemas.microsoft.com/office/drawing/2014/main" id="{DED046E1-4080-4553-A60F-E46B20EBAC8C}"/>
              </a:ext>
            </a:extLst>
          </p:cNvPr>
          <p:cNvSpPr>
            <a:spLocks noGrp="1"/>
          </p:cNvSpPr>
          <p:nvPr>
            <p:ph idx="1"/>
          </p:nvPr>
        </p:nvSpPr>
        <p:spPr>
          <a:xfrm>
            <a:off x="6665976" y="1234440"/>
            <a:ext cx="4709160" cy="4069080"/>
          </a:xfrm>
        </p:spPr>
        <p:txBody>
          <a:bodyPr>
            <a:normAutofit/>
          </a:bodyPr>
          <a:lstStyle/>
          <a:p>
            <a:pPr algn="just"/>
            <a:r>
              <a:rPr lang="en-US" sz="2000" dirty="0"/>
              <a:t>During the winter, do you find yourself turning off your heating completely? </a:t>
            </a:r>
            <a:endParaRPr lang="de-AT" sz="2000" dirty="0"/>
          </a:p>
        </p:txBody>
      </p:sp>
      <p:pic>
        <p:nvPicPr>
          <p:cNvPr id="5" name="Picture 4">
            <a:extLst>
              <a:ext uri="{FF2B5EF4-FFF2-40B4-BE49-F238E27FC236}">
                <a16:creationId xmlns:a16="http://schemas.microsoft.com/office/drawing/2014/main" id="{53A36024-5CB1-4B82-8DFE-AED2DF9B8E1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665976" y="2289974"/>
            <a:ext cx="5199241" cy="3441789"/>
          </a:xfrm>
          <a:prstGeom prst="rect">
            <a:avLst/>
          </a:prstGeom>
        </p:spPr>
      </p:pic>
    </p:spTree>
    <p:extLst>
      <p:ext uri="{BB962C8B-B14F-4D97-AF65-F5344CB8AC3E}">
        <p14:creationId xmlns:p14="http://schemas.microsoft.com/office/powerpoint/2010/main" val="1986611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B3E528-0512-40CE-A89F-3881652D6D8D}"/>
              </a:ext>
            </a:extLst>
          </p:cNvPr>
          <p:cNvSpPr>
            <a:spLocks noGrp="1"/>
          </p:cNvSpPr>
          <p:nvPr>
            <p:ph type="title"/>
          </p:nvPr>
        </p:nvSpPr>
        <p:spPr/>
        <p:txBody>
          <a:bodyPr/>
          <a:lstStyle/>
          <a:p>
            <a:r>
              <a:rPr lang="en-US" dirty="0"/>
              <a:t>Do not switch off the heating completely</a:t>
            </a:r>
            <a:endParaRPr lang="de-AT" dirty="0"/>
          </a:p>
        </p:txBody>
      </p:sp>
      <p:sp>
        <p:nvSpPr>
          <p:cNvPr id="3" name="Inhaltsplatzhalter 2">
            <a:extLst>
              <a:ext uri="{FF2B5EF4-FFF2-40B4-BE49-F238E27FC236}">
                <a16:creationId xmlns:a16="http://schemas.microsoft.com/office/drawing/2014/main" id="{C8B194D9-5CB3-469E-8700-4F709092816B}"/>
              </a:ext>
            </a:extLst>
          </p:cNvPr>
          <p:cNvSpPr>
            <a:spLocks noGrp="1"/>
          </p:cNvSpPr>
          <p:nvPr>
            <p:ph idx="1"/>
          </p:nvPr>
        </p:nvSpPr>
        <p:spPr>
          <a:xfrm>
            <a:off x="5311471" y="1527048"/>
            <a:ext cx="6074797" cy="4205842"/>
          </a:xfrm>
        </p:spPr>
        <p:txBody>
          <a:bodyPr>
            <a:normAutofit/>
          </a:bodyPr>
          <a:lstStyle/>
          <a:p>
            <a:pPr algn="just"/>
            <a:r>
              <a:rPr lang="en-US" sz="2000" dirty="0"/>
              <a:t>For single-family houses: Never turn off the heating completely during the winter months. </a:t>
            </a:r>
          </a:p>
          <a:p>
            <a:pPr algn="just"/>
            <a:r>
              <a:rPr lang="en-US" sz="2000" dirty="0"/>
              <a:t>For apartment blocks: When you are at work during the day or absent for one–two days in the winter months, do not leave the radiator-valves completely off. Leave them on at a lower degree so that the premises do not cool down completely.</a:t>
            </a:r>
          </a:p>
          <a:p>
            <a:pPr algn="just"/>
            <a:r>
              <a:rPr lang="en-US" sz="2000" dirty="0"/>
              <a:t>When you close them completely after they have been switched on, radiators will consume additional time and energy to heat the already fully cooled room.</a:t>
            </a:r>
          </a:p>
        </p:txBody>
      </p:sp>
    </p:spTree>
    <p:extLst>
      <p:ext uri="{BB962C8B-B14F-4D97-AF65-F5344CB8AC3E}">
        <p14:creationId xmlns:p14="http://schemas.microsoft.com/office/powerpoint/2010/main" val="2571007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9E72F5-3A11-46B4-B8EA-BFF9660B61C4}"/>
              </a:ext>
            </a:extLst>
          </p:cNvPr>
          <p:cNvSpPr>
            <a:spLocks noGrp="1"/>
          </p:cNvSpPr>
          <p:nvPr>
            <p:ph type="title"/>
          </p:nvPr>
        </p:nvSpPr>
        <p:spPr/>
        <p:txBody>
          <a:bodyPr/>
          <a:lstStyle/>
          <a:p>
            <a:r>
              <a:rPr lang="de-AT" dirty="0"/>
              <a:t>QUESTION </a:t>
            </a:r>
            <a:r>
              <a:rPr lang="en-GB" dirty="0"/>
              <a:t>6</a:t>
            </a:r>
            <a:endParaRPr lang="de-AT" dirty="0"/>
          </a:p>
        </p:txBody>
      </p:sp>
      <p:sp>
        <p:nvSpPr>
          <p:cNvPr id="3" name="Inhaltsplatzhalter 2">
            <a:extLst>
              <a:ext uri="{FF2B5EF4-FFF2-40B4-BE49-F238E27FC236}">
                <a16:creationId xmlns:a16="http://schemas.microsoft.com/office/drawing/2014/main" id="{DED046E1-4080-4553-A60F-E46B20EBAC8C}"/>
              </a:ext>
            </a:extLst>
          </p:cNvPr>
          <p:cNvSpPr>
            <a:spLocks noGrp="1"/>
          </p:cNvSpPr>
          <p:nvPr>
            <p:ph idx="1"/>
          </p:nvPr>
        </p:nvSpPr>
        <p:spPr>
          <a:xfrm>
            <a:off x="6665976" y="1234440"/>
            <a:ext cx="4709160" cy="4069080"/>
          </a:xfrm>
        </p:spPr>
        <p:txBody>
          <a:bodyPr>
            <a:normAutofit/>
          </a:bodyPr>
          <a:lstStyle/>
          <a:p>
            <a:pPr algn="just"/>
            <a:r>
              <a:rPr lang="en-US" sz="2000" dirty="0"/>
              <a:t>Do you use condensing gas boilers? </a:t>
            </a:r>
            <a:endParaRPr lang="de-AT" sz="2000" dirty="0"/>
          </a:p>
        </p:txBody>
      </p:sp>
      <p:pic>
        <p:nvPicPr>
          <p:cNvPr id="5" name="Picture 4">
            <a:extLst>
              <a:ext uri="{FF2B5EF4-FFF2-40B4-BE49-F238E27FC236}">
                <a16:creationId xmlns:a16="http://schemas.microsoft.com/office/drawing/2014/main" id="{39511DE8-6B18-4914-9DA5-854567D5217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565138" y="1888972"/>
            <a:ext cx="2394984" cy="3974389"/>
          </a:xfrm>
          <a:prstGeom prst="rect">
            <a:avLst/>
          </a:prstGeom>
        </p:spPr>
      </p:pic>
    </p:spTree>
    <p:extLst>
      <p:ext uri="{BB962C8B-B14F-4D97-AF65-F5344CB8AC3E}">
        <p14:creationId xmlns:p14="http://schemas.microsoft.com/office/powerpoint/2010/main" val="2466696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B3E528-0512-40CE-A89F-3881652D6D8D}"/>
              </a:ext>
            </a:extLst>
          </p:cNvPr>
          <p:cNvSpPr>
            <a:spLocks noGrp="1"/>
          </p:cNvSpPr>
          <p:nvPr>
            <p:ph type="title"/>
          </p:nvPr>
        </p:nvSpPr>
        <p:spPr/>
        <p:txBody>
          <a:bodyPr/>
          <a:lstStyle/>
          <a:p>
            <a:r>
              <a:rPr lang="en-US" dirty="0"/>
              <a:t>Heating with condensing gas boilers</a:t>
            </a:r>
            <a:endParaRPr lang="de-AT" dirty="0"/>
          </a:p>
        </p:txBody>
      </p:sp>
      <p:sp>
        <p:nvSpPr>
          <p:cNvPr id="3" name="Inhaltsplatzhalter 2">
            <a:extLst>
              <a:ext uri="{FF2B5EF4-FFF2-40B4-BE49-F238E27FC236}">
                <a16:creationId xmlns:a16="http://schemas.microsoft.com/office/drawing/2014/main" id="{C8B194D9-5CB3-469E-8700-4F709092816B}"/>
              </a:ext>
            </a:extLst>
          </p:cNvPr>
          <p:cNvSpPr>
            <a:spLocks noGrp="1"/>
          </p:cNvSpPr>
          <p:nvPr>
            <p:ph idx="1"/>
          </p:nvPr>
        </p:nvSpPr>
        <p:spPr>
          <a:xfrm>
            <a:off x="5311471" y="1527048"/>
            <a:ext cx="6074797" cy="4205842"/>
          </a:xfrm>
        </p:spPr>
        <p:txBody>
          <a:bodyPr>
            <a:normAutofit/>
          </a:bodyPr>
          <a:lstStyle/>
          <a:p>
            <a:pPr algn="just"/>
            <a:r>
              <a:rPr lang="en-US" sz="2000" dirty="0"/>
              <a:t>Modern gas boilers, the so-called ‘condensing-gas-type boilers ’, operate in an exclusively efficient and energy saving way. Compared to new conventional gas appliances, modern condensing gas boilers can save about 15% energy consumption. These savings quickly exceeded 30% when compared to obsolete gas boilers with a pilot flame.</a:t>
            </a:r>
          </a:p>
        </p:txBody>
      </p:sp>
    </p:spTree>
    <p:extLst>
      <p:ext uri="{BB962C8B-B14F-4D97-AF65-F5344CB8AC3E}">
        <p14:creationId xmlns:p14="http://schemas.microsoft.com/office/powerpoint/2010/main" val="636272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9E72F5-3A11-46B4-B8EA-BFF9660B61C4}"/>
              </a:ext>
            </a:extLst>
          </p:cNvPr>
          <p:cNvSpPr>
            <a:spLocks noGrp="1"/>
          </p:cNvSpPr>
          <p:nvPr>
            <p:ph type="title"/>
          </p:nvPr>
        </p:nvSpPr>
        <p:spPr/>
        <p:txBody>
          <a:bodyPr/>
          <a:lstStyle/>
          <a:p>
            <a:r>
              <a:rPr lang="de-AT" dirty="0"/>
              <a:t>QUESTION </a:t>
            </a:r>
            <a:r>
              <a:rPr lang="en-GB" dirty="0"/>
              <a:t>7</a:t>
            </a:r>
            <a:endParaRPr lang="de-AT" dirty="0"/>
          </a:p>
        </p:txBody>
      </p:sp>
      <p:sp>
        <p:nvSpPr>
          <p:cNvPr id="3" name="Inhaltsplatzhalter 2">
            <a:extLst>
              <a:ext uri="{FF2B5EF4-FFF2-40B4-BE49-F238E27FC236}">
                <a16:creationId xmlns:a16="http://schemas.microsoft.com/office/drawing/2014/main" id="{DED046E1-4080-4553-A60F-E46B20EBAC8C}"/>
              </a:ext>
            </a:extLst>
          </p:cNvPr>
          <p:cNvSpPr>
            <a:spLocks noGrp="1"/>
          </p:cNvSpPr>
          <p:nvPr>
            <p:ph idx="1"/>
          </p:nvPr>
        </p:nvSpPr>
        <p:spPr>
          <a:xfrm>
            <a:off x="6665976" y="1234440"/>
            <a:ext cx="4709160" cy="4069080"/>
          </a:xfrm>
        </p:spPr>
        <p:txBody>
          <a:bodyPr>
            <a:normAutofit/>
          </a:bodyPr>
          <a:lstStyle/>
          <a:p>
            <a:pPr algn="just"/>
            <a:r>
              <a:rPr lang="en-US" sz="2000" dirty="0"/>
              <a:t>During the winter, do you often ventilate your home by leaving your windows slightly open for long periods of time? </a:t>
            </a:r>
            <a:endParaRPr lang="de-AT" sz="2000" dirty="0"/>
          </a:p>
        </p:txBody>
      </p:sp>
      <p:pic>
        <p:nvPicPr>
          <p:cNvPr id="5" name="Picture 4">
            <a:extLst>
              <a:ext uri="{FF2B5EF4-FFF2-40B4-BE49-F238E27FC236}">
                <a16:creationId xmlns:a16="http://schemas.microsoft.com/office/drawing/2014/main" id="{1196C2D6-371C-4E9B-8E87-EC1FFC07B387}"/>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34796" y="2464342"/>
            <a:ext cx="2824412" cy="4236619"/>
          </a:xfrm>
          <a:prstGeom prst="rect">
            <a:avLst/>
          </a:prstGeom>
        </p:spPr>
      </p:pic>
    </p:spTree>
    <p:extLst>
      <p:ext uri="{BB962C8B-B14F-4D97-AF65-F5344CB8AC3E}">
        <p14:creationId xmlns:p14="http://schemas.microsoft.com/office/powerpoint/2010/main" val="2835082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B3E528-0512-40CE-A89F-3881652D6D8D}"/>
              </a:ext>
            </a:extLst>
          </p:cNvPr>
          <p:cNvSpPr>
            <a:spLocks noGrp="1"/>
          </p:cNvSpPr>
          <p:nvPr>
            <p:ph type="title"/>
          </p:nvPr>
        </p:nvSpPr>
        <p:spPr/>
        <p:txBody>
          <a:bodyPr>
            <a:normAutofit/>
          </a:bodyPr>
          <a:lstStyle/>
          <a:p>
            <a:r>
              <a:rPr lang="en-US" dirty="0"/>
              <a:t>Ventilate your premises regularly</a:t>
            </a:r>
            <a:br>
              <a:rPr lang="en-US" dirty="0"/>
            </a:br>
            <a:r>
              <a:rPr lang="en-US" dirty="0"/>
              <a:t>and for short periods of time</a:t>
            </a:r>
          </a:p>
        </p:txBody>
      </p:sp>
      <p:sp>
        <p:nvSpPr>
          <p:cNvPr id="3" name="Inhaltsplatzhalter 2">
            <a:extLst>
              <a:ext uri="{FF2B5EF4-FFF2-40B4-BE49-F238E27FC236}">
                <a16:creationId xmlns:a16="http://schemas.microsoft.com/office/drawing/2014/main" id="{C8B194D9-5CB3-469E-8700-4F709092816B}"/>
              </a:ext>
            </a:extLst>
          </p:cNvPr>
          <p:cNvSpPr>
            <a:spLocks noGrp="1"/>
          </p:cNvSpPr>
          <p:nvPr>
            <p:ph idx="1"/>
          </p:nvPr>
        </p:nvSpPr>
        <p:spPr>
          <a:xfrm>
            <a:off x="5311471" y="1527048"/>
            <a:ext cx="6074797" cy="4205842"/>
          </a:xfrm>
        </p:spPr>
        <p:txBody>
          <a:bodyPr>
            <a:normAutofit/>
          </a:bodyPr>
          <a:lstStyle/>
          <a:p>
            <a:pPr algn="just"/>
            <a:r>
              <a:rPr lang="en-US" sz="2000" dirty="0"/>
              <a:t>Ventilate your home by opening your windows fully for a few minutes every three hours during winter. For maximum effect, open the windows and the doors which are facing each other. This will improve the air quality in your home and reduce heating costs as opposed to ventilating with tilted windows. Do not leave windows partially opened constantly.</a:t>
            </a:r>
          </a:p>
        </p:txBody>
      </p:sp>
    </p:spTree>
    <p:extLst>
      <p:ext uri="{BB962C8B-B14F-4D97-AF65-F5344CB8AC3E}">
        <p14:creationId xmlns:p14="http://schemas.microsoft.com/office/powerpoint/2010/main" val="523802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9E72F5-3A11-46B4-B8EA-BFF9660B61C4}"/>
              </a:ext>
            </a:extLst>
          </p:cNvPr>
          <p:cNvSpPr>
            <a:spLocks noGrp="1"/>
          </p:cNvSpPr>
          <p:nvPr>
            <p:ph type="title"/>
          </p:nvPr>
        </p:nvSpPr>
        <p:spPr/>
        <p:txBody>
          <a:bodyPr/>
          <a:lstStyle/>
          <a:p>
            <a:r>
              <a:rPr lang="de-AT" dirty="0"/>
              <a:t>QUESTION </a:t>
            </a:r>
            <a:r>
              <a:rPr lang="en-GB" dirty="0"/>
              <a:t>8</a:t>
            </a:r>
            <a:endParaRPr lang="de-AT" dirty="0"/>
          </a:p>
        </p:txBody>
      </p:sp>
      <p:sp>
        <p:nvSpPr>
          <p:cNvPr id="3" name="Inhaltsplatzhalter 2">
            <a:extLst>
              <a:ext uri="{FF2B5EF4-FFF2-40B4-BE49-F238E27FC236}">
                <a16:creationId xmlns:a16="http://schemas.microsoft.com/office/drawing/2014/main" id="{DED046E1-4080-4553-A60F-E46B20EBAC8C}"/>
              </a:ext>
            </a:extLst>
          </p:cNvPr>
          <p:cNvSpPr>
            <a:spLocks noGrp="1"/>
          </p:cNvSpPr>
          <p:nvPr>
            <p:ph idx="1"/>
          </p:nvPr>
        </p:nvSpPr>
        <p:spPr>
          <a:xfrm>
            <a:off x="6665976" y="1234440"/>
            <a:ext cx="4709160" cy="4069080"/>
          </a:xfrm>
        </p:spPr>
        <p:txBody>
          <a:bodyPr>
            <a:normAutofit/>
          </a:bodyPr>
          <a:lstStyle/>
          <a:p>
            <a:pPr algn="just"/>
            <a:r>
              <a:rPr lang="en-US" sz="2000" dirty="0"/>
              <a:t>During the summer, do you often vent your home during the day?</a:t>
            </a:r>
            <a:endParaRPr lang="de-AT" sz="2000" dirty="0"/>
          </a:p>
        </p:txBody>
      </p:sp>
      <p:pic>
        <p:nvPicPr>
          <p:cNvPr id="5" name="Picture 4">
            <a:extLst>
              <a:ext uri="{FF2B5EF4-FFF2-40B4-BE49-F238E27FC236}">
                <a16:creationId xmlns:a16="http://schemas.microsoft.com/office/drawing/2014/main" id="{6279511A-843C-4874-8F44-A7E3A3F7A07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665976" y="2246843"/>
            <a:ext cx="4815707" cy="2972194"/>
          </a:xfrm>
          <a:prstGeom prst="rect">
            <a:avLst/>
          </a:prstGeom>
        </p:spPr>
      </p:pic>
    </p:spTree>
    <p:extLst>
      <p:ext uri="{BB962C8B-B14F-4D97-AF65-F5344CB8AC3E}">
        <p14:creationId xmlns:p14="http://schemas.microsoft.com/office/powerpoint/2010/main" val="1991415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B3E528-0512-40CE-A89F-3881652D6D8D}"/>
              </a:ext>
            </a:extLst>
          </p:cNvPr>
          <p:cNvSpPr>
            <a:spLocks noGrp="1"/>
          </p:cNvSpPr>
          <p:nvPr>
            <p:ph type="title"/>
          </p:nvPr>
        </p:nvSpPr>
        <p:spPr/>
        <p:txBody>
          <a:bodyPr>
            <a:normAutofit/>
          </a:bodyPr>
          <a:lstStyle/>
          <a:p>
            <a:r>
              <a:rPr lang="en-US" dirty="0"/>
              <a:t>Summer night’s dream</a:t>
            </a:r>
          </a:p>
        </p:txBody>
      </p:sp>
      <p:sp>
        <p:nvSpPr>
          <p:cNvPr id="3" name="Inhaltsplatzhalter 2">
            <a:extLst>
              <a:ext uri="{FF2B5EF4-FFF2-40B4-BE49-F238E27FC236}">
                <a16:creationId xmlns:a16="http://schemas.microsoft.com/office/drawing/2014/main" id="{C8B194D9-5CB3-469E-8700-4F709092816B}"/>
              </a:ext>
            </a:extLst>
          </p:cNvPr>
          <p:cNvSpPr>
            <a:spLocks noGrp="1"/>
          </p:cNvSpPr>
          <p:nvPr>
            <p:ph idx="1"/>
          </p:nvPr>
        </p:nvSpPr>
        <p:spPr>
          <a:xfrm>
            <a:off x="5311471" y="1527048"/>
            <a:ext cx="6074797" cy="4205842"/>
          </a:xfrm>
        </p:spPr>
        <p:txBody>
          <a:bodyPr>
            <a:normAutofit/>
          </a:bodyPr>
          <a:lstStyle/>
          <a:p>
            <a:pPr algn="just">
              <a:lnSpc>
                <a:spcPct val="107000"/>
              </a:lnSpc>
              <a:spcAft>
                <a:spcPts val="800"/>
              </a:spcAft>
            </a:pPr>
            <a:r>
              <a:rPr lang="bg-BG" sz="1800" dirty="0">
                <a:solidFill>
                  <a:srgbClr val="000000"/>
                </a:solidFill>
                <a:effectLst/>
                <a:latin typeface="Avenir Next LT Pro (Body)"/>
                <a:ea typeface="Calibri" panose="020F0502020204030204" pitchFamily="34" charset="0"/>
                <a:cs typeface="Times New Roman" panose="02020603050405020304" pitchFamily="18" charset="0"/>
              </a:rPr>
              <a:t>In the summer, keep your windows closed through</a:t>
            </a:r>
            <a:r>
              <a:rPr lang="en-GB" sz="1800" dirty="0">
                <a:latin typeface="Avenir Next LT Pro (Body)"/>
                <a:ea typeface="Calibri" panose="020F0502020204030204" pitchFamily="34" charset="0"/>
                <a:cs typeface="Times New Roman" panose="02020603050405020304" pitchFamily="18" charset="0"/>
              </a:rPr>
              <a:t> </a:t>
            </a:r>
            <a:r>
              <a:rPr lang="bg-BG" sz="1800" dirty="0">
                <a:solidFill>
                  <a:srgbClr val="000000"/>
                </a:solidFill>
                <a:effectLst/>
                <a:latin typeface="Avenir Next LT Pro (Body)"/>
                <a:ea typeface="Calibri" panose="020F0502020204030204" pitchFamily="34" charset="0"/>
                <a:cs typeface="Times New Roman" panose="02020603050405020304" pitchFamily="18" charset="0"/>
              </a:rPr>
              <a:t>the day when the temperatures outside are high. Instead</a:t>
            </a:r>
            <a:r>
              <a:rPr lang="en-GB" sz="1800" dirty="0">
                <a:solidFill>
                  <a:srgbClr val="000000"/>
                </a:solidFill>
                <a:effectLst/>
                <a:latin typeface="Avenir Next LT Pro (Body)"/>
                <a:ea typeface="Calibri" panose="020F0502020204030204" pitchFamily="34" charset="0"/>
                <a:cs typeface="Times New Roman" panose="02020603050405020304" pitchFamily="18" charset="0"/>
              </a:rPr>
              <a:t>, </a:t>
            </a:r>
            <a:r>
              <a:rPr lang="bg-BG" sz="1800" dirty="0">
                <a:solidFill>
                  <a:srgbClr val="000000"/>
                </a:solidFill>
                <a:effectLst/>
                <a:latin typeface="Avenir Next LT Pro (Body)"/>
                <a:ea typeface="Calibri" panose="020F0502020204030204" pitchFamily="34" charset="0"/>
                <a:cs typeface="Times New Roman" panose="02020603050405020304" pitchFamily="18" charset="0"/>
              </a:rPr>
              <a:t>open the windows when it gets dark to take advantage of</a:t>
            </a:r>
            <a:r>
              <a:rPr lang="en-GB" sz="1800" dirty="0">
                <a:latin typeface="Avenir Next LT Pro (Body)"/>
                <a:ea typeface="Calibri" panose="020F0502020204030204" pitchFamily="34" charset="0"/>
                <a:cs typeface="Times New Roman" panose="02020603050405020304" pitchFamily="18" charset="0"/>
              </a:rPr>
              <a:t> </a:t>
            </a:r>
            <a:r>
              <a:rPr lang="bg-BG" sz="1800" dirty="0">
                <a:solidFill>
                  <a:srgbClr val="000000"/>
                </a:solidFill>
                <a:effectLst/>
                <a:latin typeface="Avenir Next LT Pro (Body)"/>
                <a:ea typeface="Calibri" panose="020F0502020204030204" pitchFamily="34" charset="0"/>
                <a:cs typeface="Times New Roman" panose="02020603050405020304" pitchFamily="18" charset="0"/>
              </a:rPr>
              <a:t>from the cooler and drier outside air. This usually</a:t>
            </a:r>
            <a:r>
              <a:rPr lang="en-GB" sz="1800" dirty="0">
                <a:latin typeface="Avenir Next LT Pro (Body)"/>
                <a:ea typeface="Calibri" panose="020F0502020204030204" pitchFamily="34" charset="0"/>
                <a:cs typeface="Times New Roman" panose="02020603050405020304" pitchFamily="18" charset="0"/>
              </a:rPr>
              <a:t> </a:t>
            </a:r>
            <a:r>
              <a:rPr lang="bg-BG" sz="1800" dirty="0">
                <a:solidFill>
                  <a:srgbClr val="000000"/>
                </a:solidFill>
                <a:effectLst/>
                <a:latin typeface="Avenir Next LT Pro (Body)"/>
                <a:ea typeface="Calibri" panose="020F0502020204030204" pitchFamily="34" charset="0"/>
                <a:cs typeface="Times New Roman" panose="02020603050405020304" pitchFamily="18" charset="0"/>
              </a:rPr>
              <a:t>prevents the warming of your home, creating</a:t>
            </a:r>
            <a:r>
              <a:rPr lang="en-GB" sz="1800" dirty="0">
                <a:solidFill>
                  <a:srgbClr val="000000"/>
                </a:solidFill>
                <a:effectLst/>
                <a:latin typeface="Avenir Next LT Pro (Body)"/>
                <a:ea typeface="Calibri" panose="020F0502020204030204" pitchFamily="34" charset="0"/>
                <a:cs typeface="Times New Roman" panose="02020603050405020304" pitchFamily="18" charset="0"/>
              </a:rPr>
              <a:t> a</a:t>
            </a:r>
            <a:r>
              <a:rPr lang="en-GB" sz="1800" dirty="0">
                <a:latin typeface="Avenir Next LT Pro (Body)"/>
                <a:ea typeface="Calibri" panose="020F0502020204030204" pitchFamily="34" charset="0"/>
                <a:cs typeface="Times New Roman" panose="02020603050405020304" pitchFamily="18" charset="0"/>
              </a:rPr>
              <a:t> </a:t>
            </a:r>
            <a:r>
              <a:rPr lang="bg-BG" sz="1800" dirty="0">
                <a:solidFill>
                  <a:srgbClr val="000000"/>
                </a:solidFill>
                <a:effectLst/>
                <a:latin typeface="Avenir Next LT Pro (Body)"/>
                <a:ea typeface="Calibri" panose="020F0502020204030204" pitchFamily="34" charset="0"/>
                <a:cs typeface="Times New Roman" panose="02020603050405020304" pitchFamily="18" charset="0"/>
              </a:rPr>
              <a:t>pleasant environment without the need for air conditioning.</a:t>
            </a:r>
            <a:endParaRPr lang="bg-BG" sz="1800" dirty="0">
              <a:effectLst/>
              <a:latin typeface="Avenir Next LT Pro (Body)"/>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49316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9E72F5-3A11-46B4-B8EA-BFF9660B61C4}"/>
              </a:ext>
            </a:extLst>
          </p:cNvPr>
          <p:cNvSpPr>
            <a:spLocks noGrp="1"/>
          </p:cNvSpPr>
          <p:nvPr>
            <p:ph type="title"/>
          </p:nvPr>
        </p:nvSpPr>
        <p:spPr/>
        <p:txBody>
          <a:bodyPr/>
          <a:lstStyle/>
          <a:p>
            <a:r>
              <a:rPr lang="de-AT" dirty="0"/>
              <a:t>QUESTION 1</a:t>
            </a:r>
          </a:p>
        </p:txBody>
      </p:sp>
      <p:sp>
        <p:nvSpPr>
          <p:cNvPr id="3" name="Inhaltsplatzhalter 2">
            <a:extLst>
              <a:ext uri="{FF2B5EF4-FFF2-40B4-BE49-F238E27FC236}">
                <a16:creationId xmlns:a16="http://schemas.microsoft.com/office/drawing/2014/main" id="{DED046E1-4080-4553-A60F-E46B20EBAC8C}"/>
              </a:ext>
            </a:extLst>
          </p:cNvPr>
          <p:cNvSpPr>
            <a:spLocks noGrp="1"/>
          </p:cNvSpPr>
          <p:nvPr>
            <p:ph idx="1"/>
          </p:nvPr>
        </p:nvSpPr>
        <p:spPr>
          <a:xfrm>
            <a:off x="6665976" y="1234440"/>
            <a:ext cx="4709160" cy="4069080"/>
          </a:xfrm>
        </p:spPr>
        <p:txBody>
          <a:bodyPr>
            <a:normAutofit/>
          </a:bodyPr>
          <a:lstStyle/>
          <a:p>
            <a:pPr algn="just"/>
            <a:r>
              <a:rPr lang="en-US" sz="2000" dirty="0"/>
              <a:t>Do you use any methods to control the amount of sunlight reaching inside your home?</a:t>
            </a:r>
            <a:endParaRPr lang="de-AT" sz="2000" dirty="0"/>
          </a:p>
        </p:txBody>
      </p:sp>
      <p:pic>
        <p:nvPicPr>
          <p:cNvPr id="5" name="Picture 4">
            <a:extLst>
              <a:ext uri="{FF2B5EF4-FFF2-40B4-BE49-F238E27FC236}">
                <a16:creationId xmlns:a16="http://schemas.microsoft.com/office/drawing/2014/main" id="{B027A61E-6498-4BAC-B0F8-C92B286A13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5976" y="2528515"/>
            <a:ext cx="4951136" cy="3287864"/>
          </a:xfrm>
          <a:prstGeom prst="rect">
            <a:avLst/>
          </a:prstGeom>
        </p:spPr>
      </p:pic>
    </p:spTree>
    <p:extLst>
      <p:ext uri="{BB962C8B-B14F-4D97-AF65-F5344CB8AC3E}">
        <p14:creationId xmlns:p14="http://schemas.microsoft.com/office/powerpoint/2010/main" val="1709191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9E72F5-3A11-46B4-B8EA-BFF9660B61C4}"/>
              </a:ext>
            </a:extLst>
          </p:cNvPr>
          <p:cNvSpPr>
            <a:spLocks noGrp="1"/>
          </p:cNvSpPr>
          <p:nvPr>
            <p:ph type="title"/>
          </p:nvPr>
        </p:nvSpPr>
        <p:spPr/>
        <p:txBody>
          <a:bodyPr/>
          <a:lstStyle/>
          <a:p>
            <a:r>
              <a:rPr lang="de-AT" dirty="0"/>
              <a:t>QUESTION </a:t>
            </a:r>
            <a:r>
              <a:rPr lang="en-GB" dirty="0"/>
              <a:t>9</a:t>
            </a:r>
            <a:endParaRPr lang="de-AT" dirty="0"/>
          </a:p>
        </p:txBody>
      </p:sp>
      <p:sp>
        <p:nvSpPr>
          <p:cNvPr id="3" name="Inhaltsplatzhalter 2">
            <a:extLst>
              <a:ext uri="{FF2B5EF4-FFF2-40B4-BE49-F238E27FC236}">
                <a16:creationId xmlns:a16="http://schemas.microsoft.com/office/drawing/2014/main" id="{DED046E1-4080-4553-A60F-E46B20EBAC8C}"/>
              </a:ext>
            </a:extLst>
          </p:cNvPr>
          <p:cNvSpPr>
            <a:spLocks noGrp="1"/>
          </p:cNvSpPr>
          <p:nvPr>
            <p:ph idx="1"/>
          </p:nvPr>
        </p:nvSpPr>
        <p:spPr>
          <a:xfrm>
            <a:off x="6665976" y="1234440"/>
            <a:ext cx="4709160" cy="4069080"/>
          </a:xfrm>
        </p:spPr>
        <p:txBody>
          <a:bodyPr>
            <a:normAutofit/>
          </a:bodyPr>
          <a:lstStyle/>
          <a:p>
            <a:pPr algn="just"/>
            <a:r>
              <a:rPr lang="en-US" sz="2000" dirty="0"/>
              <a:t>Do you sometimes heat your bathroom using your boiler? </a:t>
            </a:r>
            <a:endParaRPr lang="de-AT" sz="2000" dirty="0"/>
          </a:p>
        </p:txBody>
      </p:sp>
      <p:pic>
        <p:nvPicPr>
          <p:cNvPr id="5" name="Picture 4">
            <a:extLst>
              <a:ext uri="{FF2B5EF4-FFF2-40B4-BE49-F238E27FC236}">
                <a16:creationId xmlns:a16="http://schemas.microsoft.com/office/drawing/2014/main" id="{9F4B0A26-3A13-49C5-A0DC-6C4E53BD158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665976" y="2076487"/>
            <a:ext cx="4859532" cy="3227033"/>
          </a:xfrm>
          <a:prstGeom prst="rect">
            <a:avLst/>
          </a:prstGeom>
        </p:spPr>
      </p:pic>
    </p:spTree>
    <p:extLst>
      <p:ext uri="{BB962C8B-B14F-4D97-AF65-F5344CB8AC3E}">
        <p14:creationId xmlns:p14="http://schemas.microsoft.com/office/powerpoint/2010/main" val="4079189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B3E528-0512-40CE-A89F-3881652D6D8D}"/>
              </a:ext>
            </a:extLst>
          </p:cNvPr>
          <p:cNvSpPr>
            <a:spLocks noGrp="1"/>
          </p:cNvSpPr>
          <p:nvPr>
            <p:ph type="title"/>
          </p:nvPr>
        </p:nvSpPr>
        <p:spPr/>
        <p:txBody>
          <a:bodyPr>
            <a:normAutofit/>
          </a:bodyPr>
          <a:lstStyle/>
          <a:p>
            <a:r>
              <a:rPr lang="en-US" dirty="0"/>
              <a:t>Do not heat the bathroom through the boiler</a:t>
            </a:r>
          </a:p>
        </p:txBody>
      </p:sp>
      <p:sp>
        <p:nvSpPr>
          <p:cNvPr id="3" name="Inhaltsplatzhalter 2">
            <a:extLst>
              <a:ext uri="{FF2B5EF4-FFF2-40B4-BE49-F238E27FC236}">
                <a16:creationId xmlns:a16="http://schemas.microsoft.com/office/drawing/2014/main" id="{C8B194D9-5CB3-469E-8700-4F709092816B}"/>
              </a:ext>
            </a:extLst>
          </p:cNvPr>
          <p:cNvSpPr>
            <a:spLocks noGrp="1"/>
          </p:cNvSpPr>
          <p:nvPr>
            <p:ph idx="1"/>
          </p:nvPr>
        </p:nvSpPr>
        <p:spPr>
          <a:xfrm>
            <a:off x="5311471" y="1527048"/>
            <a:ext cx="6074797" cy="4205842"/>
          </a:xfrm>
        </p:spPr>
        <p:txBody>
          <a:bodyPr>
            <a:normAutofit/>
          </a:bodyPr>
          <a:lstStyle/>
          <a:p>
            <a:pPr algn="just">
              <a:lnSpc>
                <a:spcPct val="107000"/>
              </a:lnSpc>
              <a:spcAft>
                <a:spcPts val="800"/>
              </a:spcAft>
            </a:pPr>
            <a:r>
              <a:rPr lang="en-US" sz="1800" dirty="0">
                <a:solidFill>
                  <a:srgbClr val="000000"/>
                </a:solidFill>
                <a:effectLst/>
                <a:latin typeface="Avenir Next LT Pro (Body)"/>
                <a:ea typeface="Calibri" panose="020F0502020204030204" pitchFamily="34" charset="0"/>
                <a:cs typeface="Times New Roman" panose="02020603050405020304" pitchFamily="18" charset="0"/>
              </a:rPr>
              <a:t>Do not increase the temperature of your boiler unnecessarily.</a:t>
            </a:r>
          </a:p>
          <a:p>
            <a:pPr algn="just">
              <a:lnSpc>
                <a:spcPct val="107000"/>
              </a:lnSpc>
              <a:spcAft>
                <a:spcPts val="800"/>
              </a:spcAft>
            </a:pPr>
            <a:r>
              <a:rPr lang="en-US" sz="1800" dirty="0">
                <a:solidFill>
                  <a:srgbClr val="000000"/>
                </a:solidFill>
                <a:effectLst/>
                <a:latin typeface="Avenir Next LT Pro (Body)"/>
                <a:ea typeface="Calibri" panose="020F0502020204030204" pitchFamily="34" charset="0"/>
                <a:cs typeface="Times New Roman" panose="02020603050405020304" pitchFamily="18" charset="0"/>
              </a:rPr>
              <a:t>Keep the minimum temperature sufficient for your needs, but no lower than 60° С. This will save energy. Temperatures below 60° C provide conditions for the development of pathogenic bacteria.</a:t>
            </a:r>
          </a:p>
        </p:txBody>
      </p:sp>
    </p:spTree>
    <p:extLst>
      <p:ext uri="{BB962C8B-B14F-4D97-AF65-F5344CB8AC3E}">
        <p14:creationId xmlns:p14="http://schemas.microsoft.com/office/powerpoint/2010/main" val="3482700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22EA79-AF95-4512-9D7E-2102C44E80D2}"/>
              </a:ext>
            </a:extLst>
          </p:cNvPr>
          <p:cNvSpPr>
            <a:spLocks noGrp="1"/>
          </p:cNvSpPr>
          <p:nvPr>
            <p:ph type="title"/>
          </p:nvPr>
        </p:nvSpPr>
        <p:spPr/>
        <p:txBody>
          <a:bodyPr/>
          <a:lstStyle/>
          <a:p>
            <a:r>
              <a:rPr lang="de-AT" dirty="0"/>
              <a:t>Additional tips for saving on heating</a:t>
            </a:r>
          </a:p>
        </p:txBody>
      </p:sp>
      <p:sp>
        <p:nvSpPr>
          <p:cNvPr id="3" name="Inhaltsplatzhalter 2">
            <a:extLst>
              <a:ext uri="{FF2B5EF4-FFF2-40B4-BE49-F238E27FC236}">
                <a16:creationId xmlns:a16="http://schemas.microsoft.com/office/drawing/2014/main" id="{85BEE6BA-9B9D-4D95-A45D-70FE2C7F38A5}"/>
              </a:ext>
            </a:extLst>
          </p:cNvPr>
          <p:cNvSpPr>
            <a:spLocks noGrp="1"/>
          </p:cNvSpPr>
          <p:nvPr>
            <p:ph idx="1"/>
          </p:nvPr>
        </p:nvSpPr>
        <p:spPr>
          <a:xfrm>
            <a:off x="1491176" y="2122111"/>
            <a:ext cx="9426526" cy="3859742"/>
          </a:xfrm>
        </p:spPr>
        <p:txBody>
          <a:bodyPr/>
          <a:lstStyle/>
          <a:p>
            <a:r>
              <a:rPr lang="en-US" dirty="0"/>
              <a:t>Choose an energy-efficient method for heating</a:t>
            </a:r>
          </a:p>
          <a:p>
            <a:r>
              <a:rPr lang="en-US" dirty="0"/>
              <a:t>Use window coverings wisely – against sun to keep your house cool / against cold to make sure the heat is kept in the room and is not wasted so quickly through (poorly insulated) windows</a:t>
            </a:r>
          </a:p>
          <a:p>
            <a:r>
              <a:rPr lang="en-US" dirty="0"/>
              <a:t>Apply reflective coating on window glass to reduce the amount of heat entering your home</a:t>
            </a:r>
          </a:p>
        </p:txBody>
      </p:sp>
    </p:spTree>
    <p:extLst>
      <p:ext uri="{BB962C8B-B14F-4D97-AF65-F5344CB8AC3E}">
        <p14:creationId xmlns:p14="http://schemas.microsoft.com/office/powerpoint/2010/main" val="2911788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B3E528-0512-40CE-A89F-3881652D6D8D}"/>
              </a:ext>
            </a:extLst>
          </p:cNvPr>
          <p:cNvSpPr>
            <a:spLocks noGrp="1"/>
          </p:cNvSpPr>
          <p:nvPr>
            <p:ph type="title"/>
          </p:nvPr>
        </p:nvSpPr>
        <p:spPr/>
        <p:txBody>
          <a:bodyPr/>
          <a:lstStyle/>
          <a:p>
            <a:r>
              <a:rPr lang="en-US" dirty="0"/>
              <a:t>Let the sun shine according to your wishes</a:t>
            </a:r>
            <a:endParaRPr lang="de-AT" dirty="0"/>
          </a:p>
        </p:txBody>
      </p:sp>
      <p:sp>
        <p:nvSpPr>
          <p:cNvPr id="3" name="Inhaltsplatzhalter 2">
            <a:extLst>
              <a:ext uri="{FF2B5EF4-FFF2-40B4-BE49-F238E27FC236}">
                <a16:creationId xmlns:a16="http://schemas.microsoft.com/office/drawing/2014/main" id="{C8B194D9-5CB3-469E-8700-4F709092816B}"/>
              </a:ext>
            </a:extLst>
          </p:cNvPr>
          <p:cNvSpPr>
            <a:spLocks noGrp="1"/>
          </p:cNvSpPr>
          <p:nvPr>
            <p:ph idx="1"/>
          </p:nvPr>
        </p:nvSpPr>
        <p:spPr>
          <a:xfrm>
            <a:off x="5311471" y="1527048"/>
            <a:ext cx="6074797" cy="4205842"/>
          </a:xfrm>
        </p:spPr>
        <p:txBody>
          <a:bodyPr>
            <a:normAutofit/>
          </a:bodyPr>
          <a:lstStyle/>
          <a:p>
            <a:pPr algn="just"/>
            <a:r>
              <a:rPr lang="en-US" sz="2000" dirty="0"/>
              <a:t>Use external blinds. In this way you will reduce heating costs by both using the lower winter sun for some extra</a:t>
            </a:r>
            <a:r>
              <a:rPr lang="bg-BG" sz="2000" dirty="0"/>
              <a:t> </a:t>
            </a:r>
            <a:r>
              <a:rPr lang="en-US" sz="2000" dirty="0"/>
              <a:t>heating, and spend less on cooling your home by limiting the sun during the summer. Another way to achieve such an effect is to plant a deciduous tree on the south side of the building. It will provide shade and relief from the heat during the summer. In the winter, due to the lack of leaves, the sun will pass almost unimpeded through the tree and into the building.</a:t>
            </a:r>
          </a:p>
        </p:txBody>
      </p:sp>
    </p:spTree>
    <p:extLst>
      <p:ext uri="{BB962C8B-B14F-4D97-AF65-F5344CB8AC3E}">
        <p14:creationId xmlns:p14="http://schemas.microsoft.com/office/powerpoint/2010/main" val="163197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9E72F5-3A11-46B4-B8EA-BFF9660B61C4}"/>
              </a:ext>
            </a:extLst>
          </p:cNvPr>
          <p:cNvSpPr>
            <a:spLocks noGrp="1"/>
          </p:cNvSpPr>
          <p:nvPr>
            <p:ph type="title"/>
          </p:nvPr>
        </p:nvSpPr>
        <p:spPr/>
        <p:txBody>
          <a:bodyPr/>
          <a:lstStyle/>
          <a:p>
            <a:r>
              <a:rPr lang="de-AT" dirty="0"/>
              <a:t>QUESTION </a:t>
            </a:r>
            <a:r>
              <a:rPr lang="bg-BG" dirty="0"/>
              <a:t>2</a:t>
            </a:r>
            <a:endParaRPr lang="de-AT" dirty="0"/>
          </a:p>
        </p:txBody>
      </p:sp>
      <p:sp>
        <p:nvSpPr>
          <p:cNvPr id="3" name="Inhaltsplatzhalter 2">
            <a:extLst>
              <a:ext uri="{FF2B5EF4-FFF2-40B4-BE49-F238E27FC236}">
                <a16:creationId xmlns:a16="http://schemas.microsoft.com/office/drawing/2014/main" id="{DED046E1-4080-4553-A60F-E46B20EBAC8C}"/>
              </a:ext>
            </a:extLst>
          </p:cNvPr>
          <p:cNvSpPr>
            <a:spLocks noGrp="1"/>
          </p:cNvSpPr>
          <p:nvPr>
            <p:ph idx="1"/>
          </p:nvPr>
        </p:nvSpPr>
        <p:spPr>
          <a:xfrm>
            <a:off x="6665976" y="1234440"/>
            <a:ext cx="4709160" cy="4069080"/>
          </a:xfrm>
        </p:spPr>
        <p:txBody>
          <a:bodyPr>
            <a:normAutofit/>
          </a:bodyPr>
          <a:lstStyle/>
          <a:p>
            <a:pPr algn="just"/>
            <a:r>
              <a:rPr lang="en-US" sz="2000" dirty="0"/>
              <a:t>Do you track your home building temperature? </a:t>
            </a:r>
            <a:endParaRPr lang="de-AT" sz="2000" dirty="0"/>
          </a:p>
        </p:txBody>
      </p:sp>
      <p:pic>
        <p:nvPicPr>
          <p:cNvPr id="5" name="Picture 4">
            <a:extLst>
              <a:ext uri="{FF2B5EF4-FFF2-40B4-BE49-F238E27FC236}">
                <a16:creationId xmlns:a16="http://schemas.microsoft.com/office/drawing/2014/main" id="{EC0BC1A1-0FDD-4DF5-ACB5-3B06C4F3FF0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53440" y="2154803"/>
            <a:ext cx="4828703" cy="3148717"/>
          </a:xfrm>
          <a:prstGeom prst="rect">
            <a:avLst/>
          </a:prstGeom>
        </p:spPr>
      </p:pic>
    </p:spTree>
    <p:extLst>
      <p:ext uri="{BB962C8B-B14F-4D97-AF65-F5344CB8AC3E}">
        <p14:creationId xmlns:p14="http://schemas.microsoft.com/office/powerpoint/2010/main" val="2214163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B3E528-0512-40CE-A89F-3881652D6D8D}"/>
              </a:ext>
            </a:extLst>
          </p:cNvPr>
          <p:cNvSpPr>
            <a:spLocks noGrp="1"/>
          </p:cNvSpPr>
          <p:nvPr>
            <p:ph type="title"/>
          </p:nvPr>
        </p:nvSpPr>
        <p:spPr/>
        <p:txBody>
          <a:bodyPr/>
          <a:lstStyle/>
          <a:p>
            <a:r>
              <a:rPr lang="en-US" dirty="0"/>
              <a:t>No warmer/ colder than necessary</a:t>
            </a:r>
            <a:endParaRPr lang="de-AT" dirty="0"/>
          </a:p>
        </p:txBody>
      </p:sp>
      <p:sp>
        <p:nvSpPr>
          <p:cNvPr id="3" name="Inhaltsplatzhalter 2">
            <a:extLst>
              <a:ext uri="{FF2B5EF4-FFF2-40B4-BE49-F238E27FC236}">
                <a16:creationId xmlns:a16="http://schemas.microsoft.com/office/drawing/2014/main" id="{C8B194D9-5CB3-469E-8700-4F709092816B}"/>
              </a:ext>
            </a:extLst>
          </p:cNvPr>
          <p:cNvSpPr>
            <a:spLocks noGrp="1"/>
          </p:cNvSpPr>
          <p:nvPr>
            <p:ph idx="1"/>
          </p:nvPr>
        </p:nvSpPr>
        <p:spPr>
          <a:xfrm>
            <a:off x="5335325" y="1527048"/>
            <a:ext cx="6074797" cy="4205842"/>
          </a:xfrm>
        </p:spPr>
        <p:txBody>
          <a:bodyPr>
            <a:normAutofit/>
          </a:bodyPr>
          <a:lstStyle/>
          <a:p>
            <a:pPr algn="just"/>
            <a:r>
              <a:rPr lang="en-US" sz="2000" dirty="0"/>
              <a:t>In many homes it is often warmer than necessary. Check this for yourself without the help of a thermometer. At what temperature do you feel comfortable? Usually, this temperature is lower than the one set by us. Reducing the room temperature by only one degree Celsius can save up to 6% on heating costs!</a:t>
            </a:r>
          </a:p>
        </p:txBody>
      </p:sp>
    </p:spTree>
    <p:extLst>
      <p:ext uri="{BB962C8B-B14F-4D97-AF65-F5344CB8AC3E}">
        <p14:creationId xmlns:p14="http://schemas.microsoft.com/office/powerpoint/2010/main" val="30190465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9E72F5-3A11-46B4-B8EA-BFF9660B61C4}"/>
              </a:ext>
            </a:extLst>
          </p:cNvPr>
          <p:cNvSpPr>
            <a:spLocks noGrp="1"/>
          </p:cNvSpPr>
          <p:nvPr>
            <p:ph type="title"/>
          </p:nvPr>
        </p:nvSpPr>
        <p:spPr/>
        <p:txBody>
          <a:bodyPr/>
          <a:lstStyle/>
          <a:p>
            <a:r>
              <a:rPr lang="de-AT" dirty="0"/>
              <a:t>QUESTION </a:t>
            </a:r>
            <a:r>
              <a:rPr lang="bg-BG" dirty="0"/>
              <a:t>3</a:t>
            </a:r>
            <a:endParaRPr lang="de-AT" dirty="0"/>
          </a:p>
        </p:txBody>
      </p:sp>
      <p:sp>
        <p:nvSpPr>
          <p:cNvPr id="3" name="Inhaltsplatzhalter 2">
            <a:extLst>
              <a:ext uri="{FF2B5EF4-FFF2-40B4-BE49-F238E27FC236}">
                <a16:creationId xmlns:a16="http://schemas.microsoft.com/office/drawing/2014/main" id="{DED046E1-4080-4553-A60F-E46B20EBAC8C}"/>
              </a:ext>
            </a:extLst>
          </p:cNvPr>
          <p:cNvSpPr>
            <a:spLocks noGrp="1"/>
          </p:cNvSpPr>
          <p:nvPr>
            <p:ph idx="1"/>
          </p:nvPr>
        </p:nvSpPr>
        <p:spPr>
          <a:xfrm>
            <a:off x="6665976" y="1234440"/>
            <a:ext cx="4709160" cy="4069080"/>
          </a:xfrm>
        </p:spPr>
        <p:txBody>
          <a:bodyPr>
            <a:normAutofit/>
          </a:bodyPr>
          <a:lstStyle/>
          <a:p>
            <a:r>
              <a:rPr lang="en-US" sz="2000" dirty="0"/>
              <a:t>Do you use thermal isolation in your home? </a:t>
            </a:r>
            <a:endParaRPr lang="de-AT" sz="2000" dirty="0"/>
          </a:p>
        </p:txBody>
      </p:sp>
      <p:pic>
        <p:nvPicPr>
          <p:cNvPr id="5" name="Picture 4">
            <a:extLst>
              <a:ext uri="{FF2B5EF4-FFF2-40B4-BE49-F238E27FC236}">
                <a16:creationId xmlns:a16="http://schemas.microsoft.com/office/drawing/2014/main" id="{7147D61D-E541-4619-B917-0677833592E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665976" y="2098464"/>
            <a:ext cx="5170998" cy="3436559"/>
          </a:xfrm>
          <a:prstGeom prst="rect">
            <a:avLst/>
          </a:prstGeom>
        </p:spPr>
      </p:pic>
    </p:spTree>
    <p:extLst>
      <p:ext uri="{BB962C8B-B14F-4D97-AF65-F5344CB8AC3E}">
        <p14:creationId xmlns:p14="http://schemas.microsoft.com/office/powerpoint/2010/main" val="654989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B3E528-0512-40CE-A89F-3881652D6D8D}"/>
              </a:ext>
            </a:extLst>
          </p:cNvPr>
          <p:cNvSpPr>
            <a:spLocks noGrp="1"/>
          </p:cNvSpPr>
          <p:nvPr>
            <p:ph type="title"/>
          </p:nvPr>
        </p:nvSpPr>
        <p:spPr/>
        <p:txBody>
          <a:bodyPr/>
          <a:lstStyle/>
          <a:p>
            <a:r>
              <a:rPr lang="en-US" dirty="0"/>
              <a:t>Proper construction and home renovation</a:t>
            </a:r>
            <a:endParaRPr lang="de-AT" dirty="0"/>
          </a:p>
        </p:txBody>
      </p:sp>
      <p:sp>
        <p:nvSpPr>
          <p:cNvPr id="3" name="Inhaltsplatzhalter 2">
            <a:extLst>
              <a:ext uri="{FF2B5EF4-FFF2-40B4-BE49-F238E27FC236}">
                <a16:creationId xmlns:a16="http://schemas.microsoft.com/office/drawing/2014/main" id="{C8B194D9-5CB3-469E-8700-4F709092816B}"/>
              </a:ext>
            </a:extLst>
          </p:cNvPr>
          <p:cNvSpPr>
            <a:spLocks noGrp="1"/>
          </p:cNvSpPr>
          <p:nvPr>
            <p:ph idx="1"/>
          </p:nvPr>
        </p:nvSpPr>
        <p:spPr>
          <a:xfrm>
            <a:off x="5311471" y="1527048"/>
            <a:ext cx="6074797" cy="4205842"/>
          </a:xfrm>
        </p:spPr>
        <p:txBody>
          <a:bodyPr>
            <a:normAutofit/>
          </a:bodyPr>
          <a:lstStyle/>
          <a:p>
            <a:pPr algn="just"/>
            <a:r>
              <a:rPr lang="en-US" sz="2000" dirty="0"/>
              <a:t>If you are planning to renovate your home, consider adding thermal insulation. In this case, additional costs are usually lower than expected, but you will benefit significantly from this since the insulation of the building has the greatest impact on heating energy consumption. In addition to the significant reduction to heating costs, the level of indoor comfort in the lower temperatures during the winter season will increase thanks to the warmer surfaces of insulated building elements</a:t>
            </a:r>
            <a:r>
              <a:rPr lang="bg-BG" sz="2000" dirty="0"/>
              <a:t>.</a:t>
            </a:r>
            <a:endParaRPr lang="en-US" sz="2000" dirty="0"/>
          </a:p>
        </p:txBody>
      </p:sp>
    </p:spTree>
    <p:extLst>
      <p:ext uri="{BB962C8B-B14F-4D97-AF65-F5344CB8AC3E}">
        <p14:creationId xmlns:p14="http://schemas.microsoft.com/office/powerpoint/2010/main" val="2367678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B3E528-0512-40CE-A89F-3881652D6D8D}"/>
              </a:ext>
            </a:extLst>
          </p:cNvPr>
          <p:cNvSpPr>
            <a:spLocks noGrp="1"/>
          </p:cNvSpPr>
          <p:nvPr>
            <p:ph type="title"/>
          </p:nvPr>
        </p:nvSpPr>
        <p:spPr/>
        <p:txBody>
          <a:bodyPr/>
          <a:lstStyle/>
          <a:p>
            <a:r>
              <a:rPr lang="en-US" dirty="0"/>
              <a:t>Good insulation comes from above</a:t>
            </a:r>
            <a:endParaRPr lang="de-AT" dirty="0"/>
          </a:p>
        </p:txBody>
      </p:sp>
      <p:sp>
        <p:nvSpPr>
          <p:cNvPr id="3" name="Inhaltsplatzhalter 2">
            <a:extLst>
              <a:ext uri="{FF2B5EF4-FFF2-40B4-BE49-F238E27FC236}">
                <a16:creationId xmlns:a16="http://schemas.microsoft.com/office/drawing/2014/main" id="{C8B194D9-5CB3-469E-8700-4F709092816B}"/>
              </a:ext>
            </a:extLst>
          </p:cNvPr>
          <p:cNvSpPr>
            <a:spLocks noGrp="1"/>
          </p:cNvSpPr>
          <p:nvPr>
            <p:ph idx="1"/>
          </p:nvPr>
        </p:nvSpPr>
        <p:spPr>
          <a:xfrm>
            <a:off x="5311471" y="1527048"/>
            <a:ext cx="6074797" cy="4205842"/>
          </a:xfrm>
        </p:spPr>
        <p:txBody>
          <a:bodyPr>
            <a:normAutofit/>
          </a:bodyPr>
          <a:lstStyle/>
          <a:p>
            <a:pPr algn="just"/>
            <a:r>
              <a:rPr lang="en-US" sz="2000" dirty="0"/>
              <a:t>It is usually relatively easy to isolate ceilings on the top floor, even in buildings with facades in bad condition. The investments pay off quickly as most heat is proven to be lost through the roof.</a:t>
            </a:r>
          </a:p>
        </p:txBody>
      </p:sp>
    </p:spTree>
    <p:extLst>
      <p:ext uri="{BB962C8B-B14F-4D97-AF65-F5344CB8AC3E}">
        <p14:creationId xmlns:p14="http://schemas.microsoft.com/office/powerpoint/2010/main" val="256818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B3E528-0512-40CE-A89F-3881652D6D8D}"/>
              </a:ext>
            </a:extLst>
          </p:cNvPr>
          <p:cNvSpPr>
            <a:spLocks noGrp="1"/>
          </p:cNvSpPr>
          <p:nvPr>
            <p:ph type="title"/>
          </p:nvPr>
        </p:nvSpPr>
        <p:spPr/>
        <p:txBody>
          <a:bodyPr/>
          <a:lstStyle/>
          <a:p>
            <a:r>
              <a:rPr lang="en-US" dirty="0"/>
              <a:t>Be careful with ‘thermal bridges’</a:t>
            </a:r>
            <a:endParaRPr lang="de-AT" dirty="0"/>
          </a:p>
        </p:txBody>
      </p:sp>
      <p:sp>
        <p:nvSpPr>
          <p:cNvPr id="3" name="Inhaltsplatzhalter 2">
            <a:extLst>
              <a:ext uri="{FF2B5EF4-FFF2-40B4-BE49-F238E27FC236}">
                <a16:creationId xmlns:a16="http://schemas.microsoft.com/office/drawing/2014/main" id="{C8B194D9-5CB3-469E-8700-4F709092816B}"/>
              </a:ext>
            </a:extLst>
          </p:cNvPr>
          <p:cNvSpPr>
            <a:spLocks noGrp="1"/>
          </p:cNvSpPr>
          <p:nvPr>
            <p:ph idx="1"/>
          </p:nvPr>
        </p:nvSpPr>
        <p:spPr>
          <a:xfrm>
            <a:off x="5311471" y="1527048"/>
            <a:ext cx="6074797" cy="4205842"/>
          </a:xfrm>
        </p:spPr>
        <p:txBody>
          <a:bodyPr>
            <a:normAutofit/>
          </a:bodyPr>
          <a:lstStyle/>
          <a:p>
            <a:pPr algn="just"/>
            <a:r>
              <a:rPr lang="en-US" sz="2000" dirty="0"/>
              <a:t>Good thermal insulation should not have any voids or areas filled with non-thermal insulation material, as are the so-called “thermal bridges”. They will increase energy consumption. To provide effective insulation, it must be installed from the outside of the walls of your building.</a:t>
            </a:r>
          </a:p>
        </p:txBody>
      </p:sp>
    </p:spTree>
    <p:extLst>
      <p:ext uri="{BB962C8B-B14F-4D97-AF65-F5344CB8AC3E}">
        <p14:creationId xmlns:p14="http://schemas.microsoft.com/office/powerpoint/2010/main" val="2197883231"/>
      </p:ext>
    </p:extLst>
  </p:cSld>
  <p:clrMapOvr>
    <a:masterClrMapping/>
  </p:clrMapOvr>
</p:sld>
</file>

<file path=ppt/theme/theme1.xml><?xml version="1.0" encoding="utf-8"?>
<a:theme xmlns:a="http://schemas.openxmlformats.org/drawingml/2006/main" name="ShapesVTI">
  <a:themeElements>
    <a:clrScheme name="Climate Box">
      <a:dk1>
        <a:sysClr val="windowText" lastClr="000000"/>
      </a:dk1>
      <a:lt1>
        <a:sysClr val="window" lastClr="FFFFFF"/>
      </a:lt1>
      <a:dk2>
        <a:srgbClr val="281B10"/>
      </a:dk2>
      <a:lt2>
        <a:srgbClr val="FFF9F5"/>
      </a:lt2>
      <a:accent1>
        <a:srgbClr val="89BB13"/>
      </a:accent1>
      <a:accent2>
        <a:srgbClr val="00BEC6"/>
      </a:accent2>
      <a:accent3>
        <a:srgbClr val="464647"/>
      </a:accent3>
      <a:accent4>
        <a:srgbClr val="00BEC6"/>
      </a:accent4>
      <a:accent5>
        <a:srgbClr val="00764D"/>
      </a:accent5>
      <a:accent6>
        <a:srgbClr val="FFCC25"/>
      </a:accent6>
      <a:hlink>
        <a:srgbClr val="89BB13"/>
      </a:hlink>
      <a:folHlink>
        <a:srgbClr val="6257F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8169438.tgt.Office_48167068_TF78504181_Win32_OJ107391223.potx" id="{ED437543-EBED-4E2E-8CEE-E2D402718ED1}" vid="{82B4EAC5-61B6-41CC-B133-5165E49BA3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1319</Words>
  <Application>Microsoft Office PowerPoint</Application>
  <PresentationFormat>Breitbild</PresentationFormat>
  <Paragraphs>76</Paragraphs>
  <Slides>22</Slides>
  <Notes>12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22</vt:i4>
      </vt:variant>
    </vt:vector>
  </HeadingPairs>
  <TitlesOfParts>
    <vt:vector size="28" baseType="lpstr">
      <vt:lpstr>Arial</vt:lpstr>
      <vt:lpstr>Avenir Next LT Pro</vt:lpstr>
      <vt:lpstr>Avenir Next LT Pro (Body)</vt:lpstr>
      <vt:lpstr>Calibri</vt:lpstr>
      <vt:lpstr>Tw Cen MT</vt:lpstr>
      <vt:lpstr>ShapesVTI</vt:lpstr>
      <vt:lpstr>PowerPoint-Präsentation</vt:lpstr>
      <vt:lpstr>QUESTION 1</vt:lpstr>
      <vt:lpstr>Let the sun shine according to your wishes</vt:lpstr>
      <vt:lpstr>QUESTION 2</vt:lpstr>
      <vt:lpstr>No warmer/ colder than necessary</vt:lpstr>
      <vt:lpstr>QUESTION 3</vt:lpstr>
      <vt:lpstr>Proper construction and home renovation</vt:lpstr>
      <vt:lpstr>Good insulation comes from above</vt:lpstr>
      <vt:lpstr>Be careful with ‘thermal bridges’</vt:lpstr>
      <vt:lpstr>QUESTION 4</vt:lpstr>
      <vt:lpstr>Take care where you place your thermostat</vt:lpstr>
      <vt:lpstr>QUESTION 5</vt:lpstr>
      <vt:lpstr>Do not switch off the heating completely</vt:lpstr>
      <vt:lpstr>QUESTION 6</vt:lpstr>
      <vt:lpstr>Heating with condensing gas boilers</vt:lpstr>
      <vt:lpstr>QUESTION 7</vt:lpstr>
      <vt:lpstr>Ventilate your premises regularly and for short periods of time</vt:lpstr>
      <vt:lpstr>QUESTION 8</vt:lpstr>
      <vt:lpstr>Summer night’s dream</vt:lpstr>
      <vt:lpstr>QUESTION 9</vt:lpstr>
      <vt:lpstr>Do not heat the bathroom through the boiler</vt:lpstr>
      <vt:lpstr>Additional tips for saving on heating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CATRO Bulgaria</dc:creator>
  <cp:lastModifiedBy>Vanessa Pittl</cp:lastModifiedBy>
  <cp:revision>76</cp:revision>
  <dcterms:created xsi:type="dcterms:W3CDTF">2021-07-10T06:14:05Z</dcterms:created>
  <dcterms:modified xsi:type="dcterms:W3CDTF">2022-02-09T14:14:13Z</dcterms:modified>
</cp:coreProperties>
</file>