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825" r:id="rId2"/>
    <p:sldId id="3846" r:id="rId3"/>
    <p:sldId id="3844" r:id="rId4"/>
    <p:sldId id="3849" r:id="rId5"/>
    <p:sldId id="3850" r:id="rId6"/>
    <p:sldId id="3851" r:id="rId7"/>
    <p:sldId id="3852" r:id="rId8"/>
    <p:sldId id="3853" r:id="rId9"/>
    <p:sldId id="3854" r:id="rId10"/>
    <p:sldId id="3855" r:id="rId11"/>
    <p:sldId id="3856" r:id="rId12"/>
    <p:sldId id="3857" r:id="rId13"/>
    <p:sldId id="3858" r:id="rId14"/>
    <p:sldId id="3859" r:id="rId15"/>
    <p:sldId id="3860" r:id="rId16"/>
    <p:sldId id="3861" r:id="rId17"/>
    <p:sldId id="3862" r:id="rId18"/>
    <p:sldId id="3863" r:id="rId19"/>
    <p:sldId id="3864" r:id="rId20"/>
    <p:sldId id="3847" r:id="rId21"/>
    <p:sldId id="3865" r:id="rId22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egl Katharina" initials="SK" lastIdx="1" clrIdx="0">
    <p:extLst>
      <p:ext uri="{19B8F6BF-5375-455C-9EA6-DF929625EA0E}">
        <p15:presenceInfo xmlns:p15="http://schemas.microsoft.com/office/powerpoint/2012/main" userId="Siegl Kathar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97" d="100"/>
          <a:sy n="97" d="100"/>
        </p:scale>
        <p:origin x="20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DC20E-1826-48B1-B606-2C18084BF01E}" type="datetimeFigureOut">
              <a:rPr lang="bg-BG" smtClean="0"/>
              <a:t>2.03.22 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F5B4C-B911-4A59-B588-326FB1A8DF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8261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C6A29-4676-420C-BBE3-ACC2B80F64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300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Self-Assessment </a:t>
            </a:r>
            <a:r>
              <a:rPr lang="de-AT" dirty="0" err="1"/>
              <a:t>of</a:t>
            </a:r>
            <a:r>
              <a:rPr lang="de-AT" dirty="0"/>
              <a:t> the </a:t>
            </a:r>
            <a:r>
              <a:rPr lang="de-AT" dirty="0" err="1"/>
              <a:t>unit</a:t>
            </a:r>
            <a:r>
              <a:rPr lang="de-AT" dirty="0"/>
              <a:t>. </a:t>
            </a:r>
            <a:r>
              <a:rPr lang="de-AT" dirty="0" err="1"/>
              <a:t>Please</a:t>
            </a:r>
            <a:r>
              <a:rPr lang="de-AT" dirty="0"/>
              <a:t> </a:t>
            </a:r>
            <a:r>
              <a:rPr lang="de-AT" dirty="0" err="1"/>
              <a:t>copy</a:t>
            </a:r>
            <a:r>
              <a:rPr lang="de-AT" dirty="0"/>
              <a:t> </a:t>
            </a:r>
            <a:r>
              <a:rPr lang="de-AT" dirty="0" err="1"/>
              <a:t>this</a:t>
            </a:r>
            <a:r>
              <a:rPr lang="de-AT" dirty="0"/>
              <a:t> </a:t>
            </a:r>
            <a:r>
              <a:rPr lang="de-AT" dirty="0" err="1"/>
              <a:t>slide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all </a:t>
            </a:r>
            <a:r>
              <a:rPr lang="de-AT" dirty="0" err="1"/>
              <a:t>units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want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include</a:t>
            </a:r>
            <a:r>
              <a:rPr lang="de-AT" dirty="0"/>
              <a:t> in the </a:t>
            </a:r>
            <a:r>
              <a:rPr lang="de-AT" dirty="0" err="1"/>
              <a:t>module</a:t>
            </a:r>
            <a:r>
              <a:rPr lang="de-AT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C6A29-4676-420C-BBE3-ACC2B80F64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44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Self-Assessment </a:t>
            </a:r>
            <a:r>
              <a:rPr lang="de-AT" dirty="0" err="1"/>
              <a:t>of</a:t>
            </a:r>
            <a:r>
              <a:rPr lang="de-AT" dirty="0"/>
              <a:t> the </a:t>
            </a:r>
            <a:r>
              <a:rPr lang="de-AT" dirty="0" err="1"/>
              <a:t>unit</a:t>
            </a:r>
            <a:r>
              <a:rPr lang="de-AT" dirty="0"/>
              <a:t>. </a:t>
            </a:r>
            <a:r>
              <a:rPr lang="de-AT" dirty="0" err="1"/>
              <a:t>Please</a:t>
            </a:r>
            <a:r>
              <a:rPr lang="de-AT" dirty="0"/>
              <a:t> </a:t>
            </a:r>
            <a:r>
              <a:rPr lang="de-AT" dirty="0" err="1"/>
              <a:t>copy</a:t>
            </a:r>
            <a:r>
              <a:rPr lang="de-AT" dirty="0"/>
              <a:t> </a:t>
            </a:r>
            <a:r>
              <a:rPr lang="de-AT" dirty="0" err="1"/>
              <a:t>this</a:t>
            </a:r>
            <a:r>
              <a:rPr lang="de-AT" dirty="0"/>
              <a:t> </a:t>
            </a:r>
            <a:r>
              <a:rPr lang="de-AT" dirty="0" err="1"/>
              <a:t>slide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all </a:t>
            </a:r>
            <a:r>
              <a:rPr lang="de-AT" dirty="0" err="1"/>
              <a:t>units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want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include</a:t>
            </a:r>
            <a:r>
              <a:rPr lang="de-AT" dirty="0"/>
              <a:t> in the </a:t>
            </a:r>
            <a:r>
              <a:rPr lang="de-AT" dirty="0" err="1"/>
              <a:t>module</a:t>
            </a:r>
            <a:r>
              <a:rPr lang="de-AT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C6A29-4676-420C-BBE3-ACC2B80F64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315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Self-Assessment </a:t>
            </a:r>
            <a:r>
              <a:rPr lang="de-AT" dirty="0" err="1"/>
              <a:t>of</a:t>
            </a:r>
            <a:r>
              <a:rPr lang="de-AT" dirty="0"/>
              <a:t> the </a:t>
            </a:r>
            <a:r>
              <a:rPr lang="de-AT" dirty="0" err="1"/>
              <a:t>unit</a:t>
            </a:r>
            <a:r>
              <a:rPr lang="de-AT" dirty="0"/>
              <a:t>. </a:t>
            </a:r>
            <a:r>
              <a:rPr lang="de-AT" dirty="0" err="1"/>
              <a:t>Please</a:t>
            </a:r>
            <a:r>
              <a:rPr lang="de-AT" dirty="0"/>
              <a:t> </a:t>
            </a:r>
            <a:r>
              <a:rPr lang="de-AT" dirty="0" err="1"/>
              <a:t>copy</a:t>
            </a:r>
            <a:r>
              <a:rPr lang="de-AT" dirty="0"/>
              <a:t> </a:t>
            </a:r>
            <a:r>
              <a:rPr lang="de-AT" dirty="0" err="1"/>
              <a:t>this</a:t>
            </a:r>
            <a:r>
              <a:rPr lang="de-AT" dirty="0"/>
              <a:t> </a:t>
            </a:r>
            <a:r>
              <a:rPr lang="de-AT" dirty="0" err="1"/>
              <a:t>slide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all </a:t>
            </a:r>
            <a:r>
              <a:rPr lang="de-AT" dirty="0" err="1"/>
              <a:t>units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want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include</a:t>
            </a:r>
            <a:r>
              <a:rPr lang="de-AT" dirty="0"/>
              <a:t> in the </a:t>
            </a:r>
            <a:r>
              <a:rPr lang="de-AT" dirty="0" err="1"/>
              <a:t>module</a:t>
            </a:r>
            <a:r>
              <a:rPr lang="de-AT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C6A29-4676-420C-BBE3-ACC2B80F64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740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Self-Assessment </a:t>
            </a:r>
            <a:r>
              <a:rPr lang="de-AT" dirty="0" err="1"/>
              <a:t>of</a:t>
            </a:r>
            <a:r>
              <a:rPr lang="de-AT" dirty="0"/>
              <a:t> the </a:t>
            </a:r>
            <a:r>
              <a:rPr lang="de-AT" dirty="0" err="1"/>
              <a:t>unit</a:t>
            </a:r>
            <a:r>
              <a:rPr lang="de-AT" dirty="0"/>
              <a:t>. </a:t>
            </a:r>
            <a:r>
              <a:rPr lang="de-AT" dirty="0" err="1"/>
              <a:t>Please</a:t>
            </a:r>
            <a:r>
              <a:rPr lang="de-AT" dirty="0"/>
              <a:t> </a:t>
            </a:r>
            <a:r>
              <a:rPr lang="de-AT" dirty="0" err="1"/>
              <a:t>copy</a:t>
            </a:r>
            <a:r>
              <a:rPr lang="de-AT" dirty="0"/>
              <a:t> </a:t>
            </a:r>
            <a:r>
              <a:rPr lang="de-AT" dirty="0" err="1"/>
              <a:t>this</a:t>
            </a:r>
            <a:r>
              <a:rPr lang="de-AT" dirty="0"/>
              <a:t> </a:t>
            </a:r>
            <a:r>
              <a:rPr lang="de-AT" dirty="0" err="1"/>
              <a:t>slide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all </a:t>
            </a:r>
            <a:r>
              <a:rPr lang="de-AT" dirty="0" err="1"/>
              <a:t>units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want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include</a:t>
            </a:r>
            <a:r>
              <a:rPr lang="de-AT" dirty="0"/>
              <a:t> in the </a:t>
            </a:r>
            <a:r>
              <a:rPr lang="de-AT" dirty="0" err="1"/>
              <a:t>module</a:t>
            </a:r>
            <a:r>
              <a:rPr lang="de-AT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C6A29-4676-420C-BBE3-ACC2B80F64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347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Self-Assessment </a:t>
            </a:r>
            <a:r>
              <a:rPr lang="de-AT" dirty="0" err="1"/>
              <a:t>of</a:t>
            </a:r>
            <a:r>
              <a:rPr lang="de-AT" dirty="0"/>
              <a:t> the </a:t>
            </a:r>
            <a:r>
              <a:rPr lang="de-AT" dirty="0" err="1"/>
              <a:t>unit</a:t>
            </a:r>
            <a:r>
              <a:rPr lang="de-AT" dirty="0"/>
              <a:t>. </a:t>
            </a:r>
            <a:r>
              <a:rPr lang="de-AT" dirty="0" err="1"/>
              <a:t>Please</a:t>
            </a:r>
            <a:r>
              <a:rPr lang="de-AT" dirty="0"/>
              <a:t> </a:t>
            </a:r>
            <a:r>
              <a:rPr lang="de-AT" dirty="0" err="1"/>
              <a:t>copy</a:t>
            </a:r>
            <a:r>
              <a:rPr lang="de-AT" dirty="0"/>
              <a:t> </a:t>
            </a:r>
            <a:r>
              <a:rPr lang="de-AT" dirty="0" err="1"/>
              <a:t>this</a:t>
            </a:r>
            <a:r>
              <a:rPr lang="de-AT" dirty="0"/>
              <a:t> </a:t>
            </a:r>
            <a:r>
              <a:rPr lang="de-AT" dirty="0" err="1"/>
              <a:t>slide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all </a:t>
            </a:r>
            <a:r>
              <a:rPr lang="de-AT" dirty="0" err="1"/>
              <a:t>units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want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include</a:t>
            </a:r>
            <a:r>
              <a:rPr lang="de-AT" dirty="0"/>
              <a:t> in the </a:t>
            </a:r>
            <a:r>
              <a:rPr lang="de-AT" dirty="0" err="1"/>
              <a:t>module</a:t>
            </a:r>
            <a:r>
              <a:rPr lang="de-AT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C6A29-4676-420C-BBE3-ACC2B80F64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957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Self-Assessment </a:t>
            </a:r>
            <a:r>
              <a:rPr lang="de-AT" dirty="0" err="1"/>
              <a:t>of</a:t>
            </a:r>
            <a:r>
              <a:rPr lang="de-AT" dirty="0"/>
              <a:t> the </a:t>
            </a:r>
            <a:r>
              <a:rPr lang="de-AT" dirty="0" err="1"/>
              <a:t>unit</a:t>
            </a:r>
            <a:r>
              <a:rPr lang="de-AT" dirty="0"/>
              <a:t>. </a:t>
            </a:r>
            <a:r>
              <a:rPr lang="de-AT" dirty="0" err="1"/>
              <a:t>Please</a:t>
            </a:r>
            <a:r>
              <a:rPr lang="de-AT" dirty="0"/>
              <a:t> </a:t>
            </a:r>
            <a:r>
              <a:rPr lang="de-AT" dirty="0" err="1"/>
              <a:t>copy</a:t>
            </a:r>
            <a:r>
              <a:rPr lang="de-AT" dirty="0"/>
              <a:t> </a:t>
            </a:r>
            <a:r>
              <a:rPr lang="de-AT" dirty="0" err="1"/>
              <a:t>this</a:t>
            </a:r>
            <a:r>
              <a:rPr lang="de-AT" dirty="0"/>
              <a:t> </a:t>
            </a:r>
            <a:r>
              <a:rPr lang="de-AT" dirty="0" err="1"/>
              <a:t>slide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all </a:t>
            </a:r>
            <a:r>
              <a:rPr lang="de-AT" dirty="0" err="1"/>
              <a:t>units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want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include</a:t>
            </a:r>
            <a:r>
              <a:rPr lang="de-AT" dirty="0"/>
              <a:t> in the </a:t>
            </a:r>
            <a:r>
              <a:rPr lang="de-AT" dirty="0" err="1"/>
              <a:t>module</a:t>
            </a:r>
            <a:r>
              <a:rPr lang="de-AT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C6A29-4676-420C-BBE3-ACC2B80F64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811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Self-Assessment </a:t>
            </a:r>
            <a:r>
              <a:rPr lang="de-AT" dirty="0" err="1"/>
              <a:t>of</a:t>
            </a:r>
            <a:r>
              <a:rPr lang="de-AT" dirty="0"/>
              <a:t> the </a:t>
            </a:r>
            <a:r>
              <a:rPr lang="de-AT" dirty="0" err="1"/>
              <a:t>unit</a:t>
            </a:r>
            <a:r>
              <a:rPr lang="de-AT" dirty="0"/>
              <a:t>. </a:t>
            </a:r>
            <a:r>
              <a:rPr lang="de-AT" dirty="0" err="1"/>
              <a:t>Please</a:t>
            </a:r>
            <a:r>
              <a:rPr lang="de-AT" dirty="0"/>
              <a:t> </a:t>
            </a:r>
            <a:r>
              <a:rPr lang="de-AT" dirty="0" err="1"/>
              <a:t>copy</a:t>
            </a:r>
            <a:r>
              <a:rPr lang="de-AT" dirty="0"/>
              <a:t> </a:t>
            </a:r>
            <a:r>
              <a:rPr lang="de-AT" dirty="0" err="1"/>
              <a:t>this</a:t>
            </a:r>
            <a:r>
              <a:rPr lang="de-AT" dirty="0"/>
              <a:t> </a:t>
            </a:r>
            <a:r>
              <a:rPr lang="de-AT" dirty="0" err="1"/>
              <a:t>slide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all </a:t>
            </a:r>
            <a:r>
              <a:rPr lang="de-AT" dirty="0" err="1"/>
              <a:t>units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want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include</a:t>
            </a:r>
            <a:r>
              <a:rPr lang="de-AT" dirty="0"/>
              <a:t> in the </a:t>
            </a:r>
            <a:r>
              <a:rPr lang="de-AT" dirty="0" err="1"/>
              <a:t>module</a:t>
            </a:r>
            <a:r>
              <a:rPr lang="de-AT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C6A29-4676-420C-BBE3-ACC2B80F64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452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Self-Assessment </a:t>
            </a:r>
            <a:r>
              <a:rPr lang="de-AT" dirty="0" err="1"/>
              <a:t>of</a:t>
            </a:r>
            <a:r>
              <a:rPr lang="de-AT" dirty="0"/>
              <a:t> the </a:t>
            </a:r>
            <a:r>
              <a:rPr lang="de-AT" dirty="0" err="1"/>
              <a:t>unit</a:t>
            </a:r>
            <a:r>
              <a:rPr lang="de-AT" dirty="0"/>
              <a:t>. </a:t>
            </a:r>
            <a:r>
              <a:rPr lang="de-AT" dirty="0" err="1"/>
              <a:t>Please</a:t>
            </a:r>
            <a:r>
              <a:rPr lang="de-AT" dirty="0"/>
              <a:t> </a:t>
            </a:r>
            <a:r>
              <a:rPr lang="de-AT" dirty="0" err="1"/>
              <a:t>copy</a:t>
            </a:r>
            <a:r>
              <a:rPr lang="de-AT" dirty="0"/>
              <a:t> </a:t>
            </a:r>
            <a:r>
              <a:rPr lang="de-AT" dirty="0" err="1"/>
              <a:t>this</a:t>
            </a:r>
            <a:r>
              <a:rPr lang="de-AT" dirty="0"/>
              <a:t> </a:t>
            </a:r>
            <a:r>
              <a:rPr lang="de-AT" dirty="0" err="1"/>
              <a:t>slide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all </a:t>
            </a:r>
            <a:r>
              <a:rPr lang="de-AT" dirty="0" err="1"/>
              <a:t>units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want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include</a:t>
            </a:r>
            <a:r>
              <a:rPr lang="de-AT" dirty="0"/>
              <a:t> in the </a:t>
            </a:r>
            <a:r>
              <a:rPr lang="de-AT" dirty="0" err="1"/>
              <a:t>module</a:t>
            </a:r>
            <a:r>
              <a:rPr lang="de-AT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C6A29-4676-420C-BBE3-ACC2B80F64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308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Self-Assessment </a:t>
            </a:r>
            <a:r>
              <a:rPr lang="de-AT" dirty="0" err="1"/>
              <a:t>of</a:t>
            </a:r>
            <a:r>
              <a:rPr lang="de-AT" dirty="0"/>
              <a:t> the </a:t>
            </a:r>
            <a:r>
              <a:rPr lang="de-AT" dirty="0" err="1"/>
              <a:t>unit</a:t>
            </a:r>
            <a:r>
              <a:rPr lang="de-AT" dirty="0"/>
              <a:t>. </a:t>
            </a:r>
            <a:r>
              <a:rPr lang="de-AT" dirty="0" err="1"/>
              <a:t>Please</a:t>
            </a:r>
            <a:r>
              <a:rPr lang="de-AT" dirty="0"/>
              <a:t> </a:t>
            </a:r>
            <a:r>
              <a:rPr lang="de-AT" dirty="0" err="1"/>
              <a:t>copy</a:t>
            </a:r>
            <a:r>
              <a:rPr lang="de-AT" dirty="0"/>
              <a:t> </a:t>
            </a:r>
            <a:r>
              <a:rPr lang="de-AT" dirty="0" err="1"/>
              <a:t>this</a:t>
            </a:r>
            <a:r>
              <a:rPr lang="de-AT" dirty="0"/>
              <a:t> </a:t>
            </a:r>
            <a:r>
              <a:rPr lang="de-AT" dirty="0" err="1"/>
              <a:t>slide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all </a:t>
            </a:r>
            <a:r>
              <a:rPr lang="de-AT" dirty="0" err="1"/>
              <a:t>units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want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include</a:t>
            </a:r>
            <a:r>
              <a:rPr lang="de-AT" dirty="0"/>
              <a:t> in the </a:t>
            </a:r>
            <a:r>
              <a:rPr lang="de-AT" dirty="0" err="1"/>
              <a:t>module</a:t>
            </a:r>
            <a:r>
              <a:rPr lang="de-AT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C6A29-4676-420C-BBE3-ACC2B80F64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93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Bogen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3208" y="2743200"/>
            <a:ext cx="6592824" cy="2386584"/>
          </a:xfrm>
        </p:spPr>
        <p:txBody>
          <a:bodyPr rtlCol="0"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3208" y="5221224"/>
            <a:ext cx="6592824" cy="996696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63759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 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5312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5312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500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6500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8537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2 mittleren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Bogen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365760"/>
            <a:ext cx="5120640" cy="1325880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1" name="Bildplatzhalter 20">
            <a:extLst>
              <a:ext uri="{FF2B5EF4-FFF2-40B4-BE49-F238E27FC236}">
                <a16:creationId xmlns:a16="http://schemas.microsoft.com/office/drawing/2014/main" id="{396C28D8-D71B-4124-9623-4D2F010BF2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3943" y="2162255"/>
            <a:ext cx="5593185" cy="435474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13" name="Bogen 12">
            <a:extLst>
              <a:ext uri="{FF2B5EF4-FFF2-40B4-BE49-F238E27FC236}">
                <a16:creationId xmlns:a16="http://schemas.microsoft.com/office/drawing/2014/main" id="{3E4930E2-E690-4E5E-9C85-EA73F2EC8B19}"/>
              </a:ext>
            </a:extLst>
          </p:cNvPr>
          <p:cNvSpPr/>
          <p:nvPr userDrawn="1"/>
        </p:nvSpPr>
        <p:spPr>
          <a:xfrm rot="9854398" flipV="1">
            <a:off x="585549" y="2194586"/>
            <a:ext cx="3993801" cy="4092585"/>
          </a:xfrm>
          <a:prstGeom prst="arc">
            <a:avLst>
              <a:gd name="adj1" fmla="val 16332055"/>
              <a:gd name="adj2" fmla="val 20093138"/>
            </a:avLst>
          </a:prstGeom>
          <a:ln w="127000" cap="rnd">
            <a:solidFill>
              <a:srgbClr val="02734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535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888" y="1234440"/>
            <a:ext cx="3236976" cy="406908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65976" y="2551176"/>
            <a:ext cx="4709160" cy="1755648"/>
          </a:xfrm>
        </p:spPr>
        <p:txBody>
          <a:bodyPr rtlCol="0"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945849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1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65142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334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35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Bogen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DBCA752-FEBD-4075-88C1-FB03591E7459}"/>
              </a:ext>
            </a:extLst>
          </p:cNvPr>
          <p:cNvSpPr/>
          <p:nvPr userDrawn="1"/>
        </p:nvSpPr>
        <p:spPr>
          <a:xfrm>
            <a:off x="316702" y="395780"/>
            <a:ext cx="1749116" cy="1749116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88152" y="1527048"/>
            <a:ext cx="5111496" cy="3931920"/>
          </a:xfrm>
        </p:spPr>
        <p:txBody>
          <a:bodyPr rtlCol="0"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0432" y="1399032"/>
            <a:ext cx="3236976" cy="406908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2131CF70-8475-415A-8C75-08712F8514B5}"/>
              </a:ext>
            </a:extLst>
          </p:cNvPr>
          <p:cNvSpPr/>
          <p:nvPr userDrawn="1"/>
        </p:nvSpPr>
        <p:spPr>
          <a:xfrm rot="16200000" flipH="1">
            <a:off x="9800841" y="5392013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13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 klein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496" y="365124"/>
            <a:ext cx="5806440" cy="1325880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496" y="1825625"/>
            <a:ext cx="5806440" cy="4352544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91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Bogen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9272" y="1380744"/>
            <a:ext cx="5559552" cy="2514600"/>
          </a:xfrm>
        </p:spPr>
        <p:txBody>
          <a:bodyPr rtlCol="0"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19272" y="4078224"/>
            <a:ext cx="5559552" cy="153619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3498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496" y="365125"/>
            <a:ext cx="10515600" cy="1325563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79576" y="1911096"/>
            <a:ext cx="9829800" cy="3859742"/>
          </a:xfrm>
        </p:spPr>
        <p:txBody>
          <a:bodyPr rtlCol="0"/>
          <a:lstStyle/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290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35319" y="2135469"/>
            <a:ext cx="9341538" cy="3859742"/>
          </a:xfrm>
        </p:spPr>
        <p:txBody>
          <a:bodyPr rtlCol="0"/>
          <a:lstStyle/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C26AA76E-9BBF-43BF-AF77-1E44DCF24B08}"/>
              </a:ext>
            </a:extLst>
          </p:cNvPr>
          <p:cNvSpPr/>
          <p:nvPr userDrawn="1"/>
        </p:nvSpPr>
        <p:spPr>
          <a:xfrm>
            <a:off x="1197428" y="1808256"/>
            <a:ext cx="9797143" cy="4514168"/>
          </a:xfrm>
          <a:prstGeom prst="roundRect">
            <a:avLst/>
          </a:prstGeom>
          <a:noFill/>
          <a:ln w="57150">
            <a:solidFill>
              <a:srgbClr val="027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7291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rtlCol="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75304" y="4379976"/>
            <a:ext cx="5038344" cy="71323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0200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815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durch Klicken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79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3727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D9025358-8B59-4375-B665-92BED2D38E50}"/>
              </a:ext>
            </a:extLst>
          </p:cNvPr>
          <p:cNvSpPr/>
          <p:nvPr/>
        </p:nvSpPr>
        <p:spPr>
          <a:xfrm>
            <a:off x="7888448" y="1353489"/>
            <a:ext cx="4303552" cy="35380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2CC4EC4-809C-4FD2-AA20-009F08590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0053" y="5126452"/>
            <a:ext cx="6960796" cy="992994"/>
          </a:xfrm>
        </p:spPr>
        <p:txBody>
          <a:bodyPr rtlCol="0">
            <a:noAutofit/>
          </a:bodyPr>
          <a:lstStyle/>
          <a:p>
            <a:r>
              <a:rPr lang="de-DE" sz="2000" dirty="0" err="1">
                <a:solidFill>
                  <a:srgbClr val="FFFFFF"/>
                </a:solidFill>
              </a:rPr>
              <a:t>Thème</a:t>
            </a:r>
            <a:r>
              <a:rPr lang="de-DE" sz="2000" dirty="0">
                <a:solidFill>
                  <a:srgbClr val="FFFFFF"/>
                </a:solidFill>
              </a:rPr>
              <a:t> 4 – </a:t>
            </a:r>
            <a:r>
              <a:rPr lang="de-DE" sz="2000" dirty="0" err="1">
                <a:solidFill>
                  <a:srgbClr val="FFFFFF"/>
                </a:solidFill>
              </a:rPr>
              <a:t>Choix</a:t>
            </a:r>
            <a:r>
              <a:rPr lang="de-DE" sz="2000" dirty="0">
                <a:solidFill>
                  <a:srgbClr val="FFFFFF"/>
                </a:solidFill>
              </a:rPr>
              <a:t> </a:t>
            </a:r>
            <a:r>
              <a:rPr lang="de-DE" sz="2000" dirty="0" err="1">
                <a:solidFill>
                  <a:srgbClr val="FFFFFF"/>
                </a:solidFill>
              </a:rPr>
              <a:t>personnel</a:t>
            </a:r>
            <a:r>
              <a:rPr lang="de-DE" sz="2000" dirty="0">
                <a:solidFill>
                  <a:srgbClr val="FFFFFF"/>
                </a:solidFill>
              </a:rPr>
              <a:t> : </a:t>
            </a:r>
            <a:r>
              <a:rPr lang="de-DE" sz="2000" dirty="0" err="1">
                <a:solidFill>
                  <a:srgbClr val="FFFFFF"/>
                </a:solidFill>
              </a:rPr>
              <a:t>consommation</a:t>
            </a:r>
            <a:r>
              <a:rPr lang="de-DE" sz="2000" dirty="0">
                <a:solidFill>
                  <a:srgbClr val="FFFFFF"/>
                </a:solidFill>
              </a:rPr>
              <a:t> et </a:t>
            </a:r>
            <a:r>
              <a:rPr lang="de-DE" sz="2000" dirty="0" err="1">
                <a:solidFill>
                  <a:srgbClr val="FFFFFF"/>
                </a:solidFill>
              </a:rPr>
              <a:t>efficacité</a:t>
            </a:r>
            <a:r>
              <a:rPr lang="de-DE" sz="2000" dirty="0">
                <a:solidFill>
                  <a:srgbClr val="FFFFFF"/>
                </a:solidFill>
              </a:rPr>
              <a:t>
</a:t>
            </a:r>
            <a:r>
              <a:rPr lang="de-DE" sz="2000" dirty="0" err="1">
                <a:solidFill>
                  <a:srgbClr val="FFFFFF"/>
                </a:solidFill>
              </a:rPr>
              <a:t>Unité</a:t>
            </a:r>
            <a:r>
              <a:rPr lang="de-DE" sz="2000" dirty="0">
                <a:solidFill>
                  <a:srgbClr val="FFFFFF"/>
                </a:solidFill>
              </a:rPr>
              <a:t> 1 - </a:t>
            </a:r>
            <a:r>
              <a:rPr lang="de-DE" sz="2000" dirty="0" err="1">
                <a:solidFill>
                  <a:srgbClr val="FFFFFF"/>
                </a:solidFill>
              </a:rPr>
              <a:t>Efficacité</a:t>
            </a:r>
            <a:r>
              <a:rPr lang="de-DE" sz="2000" dirty="0">
                <a:solidFill>
                  <a:srgbClr val="FFFFFF"/>
                </a:solidFill>
              </a:rPr>
              <a:t> </a:t>
            </a:r>
            <a:r>
              <a:rPr lang="de-DE" sz="2000" dirty="0" err="1">
                <a:solidFill>
                  <a:srgbClr val="FFFFFF"/>
                </a:solidFill>
              </a:rPr>
              <a:t>énergétique</a:t>
            </a:r>
            <a:r>
              <a:rPr lang="de-DE" sz="2000" dirty="0">
                <a:solidFill>
                  <a:srgbClr val="FFFFFF"/>
                </a:solidFill>
              </a:rPr>
              <a:t>
</a:t>
            </a:r>
            <a:r>
              <a:rPr lang="de-DE" sz="2000" dirty="0" err="1">
                <a:solidFill>
                  <a:srgbClr val="FFFFFF"/>
                </a:solidFill>
              </a:rPr>
              <a:t>Activité</a:t>
            </a:r>
            <a:r>
              <a:rPr lang="de-DE" sz="2000" dirty="0">
                <a:solidFill>
                  <a:srgbClr val="FFFFFF"/>
                </a:solidFill>
              </a:rPr>
              <a:t> 2 - </a:t>
            </a:r>
            <a:r>
              <a:rPr lang="de-DE" sz="2000" dirty="0" err="1">
                <a:solidFill>
                  <a:srgbClr val="FFFFFF"/>
                </a:solidFill>
              </a:rPr>
              <a:t>Efficacité</a:t>
            </a:r>
            <a:r>
              <a:rPr lang="de-DE" sz="2000" dirty="0">
                <a:solidFill>
                  <a:srgbClr val="FFFFFF"/>
                </a:solidFill>
              </a:rPr>
              <a:t> de </a:t>
            </a:r>
            <a:r>
              <a:rPr lang="de-DE" sz="2000" dirty="0" err="1">
                <a:solidFill>
                  <a:srgbClr val="FFFFFF"/>
                </a:solidFill>
              </a:rPr>
              <a:t>l’électricité</a:t>
            </a:r>
            <a:r>
              <a:rPr lang="de-DE" sz="2000" dirty="0">
                <a:solidFill>
                  <a:srgbClr val="FFFFFF"/>
                </a:solidFill>
              </a:rPr>
              <a:t> et de </a:t>
            </a:r>
            <a:r>
              <a:rPr lang="de-DE" sz="2000" dirty="0" err="1">
                <a:solidFill>
                  <a:srgbClr val="FFFFFF"/>
                </a:solidFill>
              </a:rPr>
              <a:t>l’eau</a:t>
            </a:r>
            <a:r>
              <a:rPr lang="de-DE" sz="2000" dirty="0">
                <a:solidFill>
                  <a:srgbClr val="FFFFFF"/>
                </a:solidFill>
              </a:rPr>
              <a:t>
</a:t>
            </a:r>
            <a:endParaRPr lang="de-DE" sz="20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241989C-0883-4413-9180-1793C13EA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934902"/>
            <a:ext cx="3621248" cy="210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62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E72F5-3A11-46B4-B8EA-BFF9660B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QUESTION </a:t>
            </a:r>
            <a:r>
              <a:rPr lang="bg-BG" dirty="0"/>
              <a:t>5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D046E1-4080-4553-A60F-E46B20EBA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1234440"/>
            <a:ext cx="4709160" cy="4069080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/>
              <a:t>Nettoyez-vous</a:t>
            </a:r>
            <a:r>
              <a:rPr lang="en-US" sz="2800" dirty="0"/>
              <a:t> </a:t>
            </a:r>
            <a:r>
              <a:rPr lang="en-US" sz="2800" dirty="0" err="1"/>
              <a:t>vos</a:t>
            </a:r>
            <a:r>
              <a:rPr lang="en-US" sz="2800" dirty="0"/>
              <a:t> </a:t>
            </a:r>
            <a:r>
              <a:rPr lang="en-US" sz="2800" dirty="0" err="1"/>
              <a:t>appareils</a:t>
            </a:r>
            <a:r>
              <a:rPr lang="en-US" sz="2800" dirty="0"/>
              <a:t> </a:t>
            </a:r>
            <a:r>
              <a:rPr lang="en-US" sz="2800" dirty="0" err="1"/>
              <a:t>électriques</a:t>
            </a:r>
            <a:r>
              <a:rPr lang="en-US" sz="2800" dirty="0"/>
              <a:t> du </a:t>
            </a:r>
            <a:r>
              <a:rPr lang="en-US" sz="2800" dirty="0" err="1"/>
              <a:t>tartre</a:t>
            </a:r>
            <a:r>
              <a:rPr lang="en-US" sz="2800" dirty="0"/>
              <a:t> / incrustation?
</a:t>
            </a:r>
            <a:endParaRPr lang="de-AT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F85198-1898-4564-A905-DA708A54A26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440" y="2886324"/>
            <a:ext cx="5004351" cy="333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64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3E528-0512-40CE-A89F-3881652D6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Prévenir</a:t>
            </a:r>
            <a:r>
              <a:rPr lang="en-US" dirty="0"/>
              <a:t> et </a:t>
            </a:r>
            <a:r>
              <a:rPr lang="en-US" dirty="0" err="1"/>
              <a:t>réduire</a:t>
            </a:r>
            <a:r>
              <a:rPr lang="en-US" dirty="0"/>
              <a:t> la formation de </a:t>
            </a:r>
            <a:r>
              <a:rPr lang="en-US" dirty="0" err="1"/>
              <a:t>tartres</a:t>
            </a:r>
            <a:r>
              <a:rPr lang="en-US" dirty="0"/>
              <a:t>
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B194D9-5CB3-469E-8700-4F7090928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1471" y="1527048"/>
            <a:ext cx="6074797" cy="4205842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Les </a:t>
            </a:r>
            <a:r>
              <a:rPr lang="en-US" sz="2000" dirty="0" err="1"/>
              <a:t>appareils</a:t>
            </a:r>
            <a:r>
              <a:rPr lang="en-US" sz="2000" dirty="0"/>
              <a:t> </a:t>
            </a:r>
            <a:r>
              <a:rPr lang="en-US" sz="2000" dirty="0" err="1"/>
              <a:t>recouverts</a:t>
            </a:r>
            <a:r>
              <a:rPr lang="en-US" sz="2000" dirty="0"/>
              <a:t> de </a:t>
            </a:r>
            <a:r>
              <a:rPr lang="en-US" sz="2000" dirty="0" err="1"/>
              <a:t>tartre</a:t>
            </a:r>
            <a:r>
              <a:rPr lang="en-US" sz="2000" dirty="0"/>
              <a:t> </a:t>
            </a:r>
            <a:r>
              <a:rPr lang="en-US" sz="2000" dirty="0" err="1"/>
              <a:t>consomment</a:t>
            </a:r>
            <a:r>
              <a:rPr lang="en-US" sz="2000" dirty="0"/>
              <a:t> plus </a:t>
            </a:r>
            <a:r>
              <a:rPr lang="en-US" sz="2000" dirty="0" err="1"/>
              <a:t>d’énergie</a:t>
            </a:r>
            <a:r>
              <a:rPr lang="en-US" sz="2000" dirty="0"/>
              <a:t> et </a:t>
            </a:r>
            <a:r>
              <a:rPr lang="en-US" sz="2000" dirty="0" err="1"/>
              <a:t>sont</a:t>
            </a:r>
            <a:r>
              <a:rPr lang="en-US" sz="2000" dirty="0"/>
              <a:t> </a:t>
            </a:r>
            <a:r>
              <a:rPr lang="en-US" sz="2000" dirty="0" err="1"/>
              <a:t>moins</a:t>
            </a:r>
            <a:r>
              <a:rPr lang="en-US" sz="2000" dirty="0"/>
              <a:t> </a:t>
            </a:r>
            <a:r>
              <a:rPr lang="en-US" sz="2000" dirty="0" err="1"/>
              <a:t>efficaces</a:t>
            </a:r>
            <a:r>
              <a:rPr lang="en-US" sz="2000" dirty="0"/>
              <a:t>.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outre</a:t>
            </a:r>
            <a:r>
              <a:rPr lang="en-US" sz="2000" dirty="0"/>
              <a:t>, </a:t>
            </a:r>
            <a:r>
              <a:rPr lang="en-US" sz="2000" dirty="0" err="1"/>
              <a:t>l’échelle</a:t>
            </a:r>
            <a:r>
              <a:rPr lang="en-US" sz="2000" dirty="0"/>
              <a:t> </a:t>
            </a:r>
            <a:r>
              <a:rPr lang="en-US" sz="2000" dirty="0" err="1"/>
              <a:t>crée</a:t>
            </a:r>
            <a:r>
              <a:rPr lang="en-US" sz="2000" dirty="0"/>
              <a:t> des conditions pour le </a:t>
            </a:r>
            <a:r>
              <a:rPr lang="en-US" sz="2000" dirty="0" err="1"/>
              <a:t>développement</a:t>
            </a:r>
            <a:r>
              <a:rPr lang="en-US" sz="2000" dirty="0"/>
              <a:t> des </a:t>
            </a:r>
            <a:r>
              <a:rPr lang="en-US" sz="2000" dirty="0" err="1"/>
              <a:t>bactéries</a:t>
            </a:r>
            <a:r>
              <a:rPr lang="en-US" sz="2000" dirty="0"/>
              <a:t> et </a:t>
            </a:r>
            <a:r>
              <a:rPr lang="en-US" sz="2000" dirty="0" err="1"/>
              <a:t>est</a:t>
            </a:r>
            <a:r>
              <a:rPr lang="en-US" sz="2000" dirty="0"/>
              <a:t> </a:t>
            </a:r>
            <a:r>
              <a:rPr lang="en-US" sz="2000" dirty="0" err="1"/>
              <a:t>une</a:t>
            </a:r>
            <a:r>
              <a:rPr lang="en-US" sz="2000" dirty="0"/>
              <a:t> cause </a:t>
            </a:r>
            <a:r>
              <a:rPr lang="en-US" sz="2000" dirty="0" err="1"/>
              <a:t>fréquente</a:t>
            </a:r>
            <a:r>
              <a:rPr lang="en-US" sz="2000" dirty="0"/>
              <a:t> de la </a:t>
            </a:r>
            <a:r>
              <a:rPr lang="en-US" sz="2000" dirty="0" err="1"/>
              <a:t>maladie</a:t>
            </a:r>
            <a:r>
              <a:rPr lang="en-US" sz="2000" dirty="0"/>
              <a:t> du </a:t>
            </a:r>
            <a:r>
              <a:rPr lang="en-US" sz="2000" dirty="0" err="1"/>
              <a:t>légionnaire</a:t>
            </a:r>
            <a:r>
              <a:rPr lang="en-US" sz="2000" dirty="0"/>
              <a:t>. </a:t>
            </a:r>
            <a:r>
              <a:rPr lang="en-US" sz="2000" dirty="0" err="1"/>
              <a:t>Nettoyez</a:t>
            </a:r>
            <a:r>
              <a:rPr lang="en-US" sz="2000" dirty="0"/>
              <a:t> </a:t>
            </a:r>
            <a:r>
              <a:rPr lang="en-US" sz="2000" dirty="0" err="1"/>
              <a:t>régulièrement</a:t>
            </a:r>
            <a:r>
              <a:rPr lang="en-US" sz="2000" dirty="0"/>
              <a:t> les </a:t>
            </a:r>
            <a:r>
              <a:rPr lang="en-US" sz="2000" dirty="0" err="1"/>
              <a:t>appareils</a:t>
            </a:r>
            <a:r>
              <a:rPr lang="en-US" sz="2000" dirty="0"/>
              <a:t> pour augmenter </a:t>
            </a:r>
            <a:r>
              <a:rPr lang="en-US" sz="2000" dirty="0" err="1"/>
              <a:t>leur</a:t>
            </a:r>
            <a:r>
              <a:rPr lang="en-US" sz="2000" dirty="0"/>
              <a:t> </a:t>
            </a:r>
            <a:r>
              <a:rPr lang="en-US" sz="2000" dirty="0" err="1"/>
              <a:t>efficacité</a:t>
            </a:r>
            <a:r>
              <a:rPr lang="en-US" sz="2000" dirty="0"/>
              <a:t>, et pour le </a:t>
            </a:r>
            <a:r>
              <a:rPr lang="en-US" sz="2000" dirty="0" err="1"/>
              <a:t>bénéfice</a:t>
            </a:r>
            <a:r>
              <a:rPr lang="en-US" sz="2000" dirty="0"/>
              <a:t> de </a:t>
            </a:r>
            <a:r>
              <a:rPr lang="en-US" sz="2000" dirty="0" err="1"/>
              <a:t>votre</a:t>
            </a:r>
            <a:r>
              <a:rPr lang="en-US" sz="2000" dirty="0"/>
              <a:t> </a:t>
            </a:r>
            <a:r>
              <a:rPr lang="en-US" sz="2000" dirty="0" err="1"/>
              <a:t>santé</a:t>
            </a:r>
            <a:r>
              <a:rPr lang="en-US" sz="2000" dirty="0"/>
              <a:t>.
</a:t>
            </a:r>
          </a:p>
        </p:txBody>
      </p:sp>
    </p:spTree>
    <p:extLst>
      <p:ext uri="{BB962C8B-B14F-4D97-AF65-F5344CB8AC3E}">
        <p14:creationId xmlns:p14="http://schemas.microsoft.com/office/powerpoint/2010/main" val="490107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E72F5-3A11-46B4-B8EA-BFF9660B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QUESTION </a:t>
            </a:r>
            <a:r>
              <a:rPr lang="en-GB" dirty="0"/>
              <a:t>6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D046E1-4080-4553-A60F-E46B20EBA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1234440"/>
            <a:ext cx="4709160" cy="4069080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/>
              <a:t>Réglez-vous</a:t>
            </a:r>
            <a:r>
              <a:rPr lang="en-US" sz="2800" dirty="0"/>
              <a:t> </a:t>
            </a:r>
            <a:r>
              <a:rPr lang="en-US" sz="2800" dirty="0" err="1"/>
              <a:t>souvent</a:t>
            </a:r>
            <a:r>
              <a:rPr lang="en-US" sz="2800" dirty="0"/>
              <a:t> la </a:t>
            </a:r>
            <a:r>
              <a:rPr lang="en-US" sz="2800" dirty="0" err="1"/>
              <a:t>température</a:t>
            </a:r>
            <a:r>
              <a:rPr lang="en-US" sz="2800" dirty="0"/>
              <a:t> de </a:t>
            </a:r>
            <a:r>
              <a:rPr lang="en-US" sz="2800" dirty="0" err="1"/>
              <a:t>votre</a:t>
            </a:r>
            <a:r>
              <a:rPr lang="en-US" sz="2800" dirty="0"/>
              <a:t> machine </a:t>
            </a:r>
            <a:r>
              <a:rPr lang="en-US" sz="2800" dirty="0" err="1"/>
              <a:t>à</a:t>
            </a:r>
            <a:r>
              <a:rPr lang="en-US" sz="2800" dirty="0"/>
              <a:t> laver au-dessus de 60 ° C </a:t>
            </a:r>
            <a:r>
              <a:rPr lang="en-US" sz="2800" dirty="0" err="1"/>
              <a:t>lors</a:t>
            </a:r>
            <a:r>
              <a:rPr lang="en-US" sz="2800" dirty="0"/>
              <a:t> du lavage de </a:t>
            </a:r>
            <a:r>
              <a:rPr lang="en-US" sz="2800" dirty="0" err="1"/>
              <a:t>vos</a:t>
            </a:r>
            <a:r>
              <a:rPr lang="en-US" sz="2800" dirty="0"/>
              <a:t> </a:t>
            </a:r>
            <a:r>
              <a:rPr lang="en-US" sz="2800" dirty="0" err="1"/>
              <a:t>vêtements</a:t>
            </a:r>
            <a:r>
              <a:rPr lang="en-US" sz="2800" dirty="0"/>
              <a:t>? 
</a:t>
            </a:r>
            <a:endParaRPr lang="de-AT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22C6BB-1C69-4A8F-B2FA-EA56EB3A63D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76" y="3599458"/>
            <a:ext cx="4191797" cy="288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78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3E528-0512-40CE-A89F-3881652D6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 pas laver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l’eau</a:t>
            </a:r>
            <a:r>
              <a:rPr lang="en-US" dirty="0"/>
              <a:t> trop </a:t>
            </a:r>
            <a:r>
              <a:rPr lang="en-US" dirty="0" err="1"/>
              <a:t>chaude</a:t>
            </a:r>
            <a:r>
              <a:rPr lang="en-US" dirty="0"/>
              <a:t>
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B194D9-5CB3-469E-8700-4F7090928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1471" y="1527048"/>
            <a:ext cx="6074797" cy="4205842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Il </a:t>
            </a:r>
            <a:r>
              <a:rPr lang="en-US" sz="2000" dirty="0" err="1"/>
              <a:t>est</a:t>
            </a:r>
            <a:r>
              <a:rPr lang="en-US" sz="2000" dirty="0"/>
              <a:t> </a:t>
            </a:r>
            <a:r>
              <a:rPr lang="en-US" sz="2000" dirty="0" err="1"/>
              <a:t>rarement</a:t>
            </a:r>
            <a:r>
              <a:rPr lang="en-US" sz="2000" dirty="0"/>
              <a:t> </a:t>
            </a:r>
            <a:r>
              <a:rPr lang="en-US" sz="2000" dirty="0" err="1"/>
              <a:t>nécessaire</a:t>
            </a:r>
            <a:r>
              <a:rPr lang="en-US" sz="2000" dirty="0"/>
              <a:t> de laver les </a:t>
            </a:r>
            <a:r>
              <a:rPr lang="en-US" sz="2000" dirty="0" err="1"/>
              <a:t>tissus</a:t>
            </a:r>
            <a:r>
              <a:rPr lang="en-US" sz="2000" dirty="0"/>
              <a:t> </a:t>
            </a:r>
            <a:r>
              <a:rPr lang="en-US" sz="2000" dirty="0" err="1"/>
              <a:t>à</a:t>
            </a:r>
            <a:r>
              <a:rPr lang="en-US" sz="2000" dirty="0"/>
              <a:t> 95°C. Dans la </a:t>
            </a:r>
            <a:r>
              <a:rPr lang="en-US" sz="2000" dirty="0" err="1"/>
              <a:t>plupart</a:t>
            </a:r>
            <a:r>
              <a:rPr lang="en-US" sz="2000" dirty="0"/>
              <a:t> des </a:t>
            </a:r>
            <a:r>
              <a:rPr lang="en-US" sz="2000" dirty="0" err="1"/>
              <a:t>cas</a:t>
            </a:r>
            <a:r>
              <a:rPr lang="en-US" sz="2000" dirty="0"/>
              <a:t>, </a:t>
            </a:r>
            <a:r>
              <a:rPr lang="en-US" sz="2000" dirty="0" err="1"/>
              <a:t>en</a:t>
            </a:r>
            <a:r>
              <a:rPr lang="en-US" sz="2000" dirty="0"/>
              <a:t> raison de </a:t>
            </a:r>
            <a:r>
              <a:rPr lang="en-US" sz="2000" dirty="0" err="1"/>
              <a:t>l’utilisation</a:t>
            </a:r>
            <a:r>
              <a:rPr lang="en-US" sz="2000" dirty="0"/>
              <a:t> de </a:t>
            </a:r>
            <a:r>
              <a:rPr lang="en-US" sz="2000" dirty="0" err="1"/>
              <a:t>détergents</a:t>
            </a:r>
            <a:r>
              <a:rPr lang="en-US" sz="2000" dirty="0"/>
              <a:t> </a:t>
            </a:r>
            <a:r>
              <a:rPr lang="en-US" sz="2000" dirty="0" err="1"/>
              <a:t>modernes</a:t>
            </a:r>
            <a:r>
              <a:rPr lang="en-US" sz="2000" dirty="0"/>
              <a:t> pour laver le </a:t>
            </a:r>
            <a:r>
              <a:rPr lang="en-US" sz="2000" dirty="0" err="1"/>
              <a:t>coton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/>
              <a:t>d’autres</a:t>
            </a:r>
            <a:r>
              <a:rPr lang="en-US" sz="2000" dirty="0"/>
              <a:t> </a:t>
            </a:r>
            <a:r>
              <a:rPr lang="en-US" sz="2000" dirty="0" err="1"/>
              <a:t>tissus</a:t>
            </a:r>
            <a:r>
              <a:rPr lang="en-US" sz="2000" dirty="0"/>
              <a:t>, 60 ° C et </a:t>
            </a:r>
            <a:r>
              <a:rPr lang="en-US" sz="2000" dirty="0" err="1"/>
              <a:t>souvent</a:t>
            </a:r>
            <a:r>
              <a:rPr lang="en-US" sz="2000" dirty="0"/>
              <a:t> 40 ° C </a:t>
            </a:r>
            <a:r>
              <a:rPr lang="en-US" sz="2000" dirty="0" err="1"/>
              <a:t>sont</a:t>
            </a:r>
            <a:r>
              <a:rPr lang="en-US" sz="2000" dirty="0"/>
              <a:t> 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température</a:t>
            </a:r>
            <a:r>
              <a:rPr lang="en-US" sz="2000" dirty="0"/>
              <a:t> de lavage suffisante. De </a:t>
            </a:r>
            <a:r>
              <a:rPr lang="en-US" sz="2000" dirty="0" err="1"/>
              <a:t>cette</a:t>
            </a:r>
            <a:r>
              <a:rPr lang="en-US" sz="2000" dirty="0"/>
              <a:t> </a:t>
            </a:r>
            <a:r>
              <a:rPr lang="en-US" sz="2000" dirty="0" err="1"/>
              <a:t>façon</a:t>
            </a:r>
            <a:r>
              <a:rPr lang="en-US" sz="2000" dirty="0"/>
              <a:t>, </a:t>
            </a:r>
            <a:r>
              <a:rPr lang="en-US" sz="2000" dirty="0" err="1"/>
              <a:t>vous</a:t>
            </a:r>
            <a:r>
              <a:rPr lang="en-US" sz="2000" dirty="0"/>
              <a:t> </a:t>
            </a:r>
            <a:r>
              <a:rPr lang="en-US" sz="2000" dirty="0" err="1"/>
              <a:t>pouvez</a:t>
            </a:r>
            <a:r>
              <a:rPr lang="en-US" sz="2000" dirty="0"/>
              <a:t> </a:t>
            </a:r>
            <a:r>
              <a:rPr lang="en-US" sz="2000" dirty="0" err="1"/>
              <a:t>économiser</a:t>
            </a:r>
            <a:r>
              <a:rPr lang="en-US" sz="2000" dirty="0"/>
              <a:t> environ un tiers de la </a:t>
            </a:r>
            <a:r>
              <a:rPr lang="en-US" sz="2000" dirty="0" err="1"/>
              <a:t>consommation</a:t>
            </a:r>
            <a:r>
              <a:rPr lang="en-US" sz="2000" dirty="0"/>
              <a:t> </a:t>
            </a:r>
            <a:r>
              <a:rPr lang="en-US" sz="2000" dirty="0" err="1"/>
              <a:t>d’énergie</a:t>
            </a:r>
            <a:r>
              <a:rPr lang="en-US" sz="2000" dirty="0"/>
              <a:t> et </a:t>
            </a:r>
            <a:r>
              <a:rPr lang="en-US" sz="2000" dirty="0" err="1"/>
              <a:t>réduire</a:t>
            </a:r>
            <a:r>
              <a:rPr lang="en-US" sz="2000" dirty="0"/>
              <a:t> </a:t>
            </a:r>
            <a:r>
              <a:rPr lang="en-US" sz="2000" dirty="0" err="1"/>
              <a:t>l’usure</a:t>
            </a:r>
            <a:r>
              <a:rPr lang="en-US" sz="2000" dirty="0"/>
              <a:t> des </a:t>
            </a:r>
            <a:r>
              <a:rPr lang="en-US" sz="2000" dirty="0" err="1"/>
              <a:t>tissus</a:t>
            </a:r>
            <a:r>
              <a:rPr lang="en-US" sz="2000" dirty="0"/>
              <a:t>.
</a:t>
            </a:r>
          </a:p>
        </p:txBody>
      </p:sp>
    </p:spTree>
    <p:extLst>
      <p:ext uri="{BB962C8B-B14F-4D97-AF65-F5344CB8AC3E}">
        <p14:creationId xmlns:p14="http://schemas.microsoft.com/office/powerpoint/2010/main" val="1828269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E72F5-3A11-46B4-B8EA-BFF9660B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QUESTION </a:t>
            </a:r>
            <a:r>
              <a:rPr lang="en-GB" dirty="0"/>
              <a:t>7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D046E1-4080-4553-A60F-E46B20EBA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1234440"/>
            <a:ext cx="4709160" cy="4069080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/>
              <a:t>Utilisez-vous</a:t>
            </a:r>
            <a:r>
              <a:rPr lang="en-US" sz="2800" dirty="0"/>
              <a:t> un lave-</a:t>
            </a:r>
            <a:r>
              <a:rPr lang="en-US" sz="2800" dirty="0" err="1"/>
              <a:t>vaisselle</a:t>
            </a:r>
            <a:r>
              <a:rPr lang="en-US" sz="2800" dirty="0"/>
              <a:t>? 
Si </a:t>
            </a:r>
            <a:r>
              <a:rPr lang="en-US" sz="2800" dirty="0" err="1"/>
              <a:t>oui</a:t>
            </a:r>
            <a:r>
              <a:rPr lang="en-US" sz="2800" dirty="0"/>
              <a:t>, le </a:t>
            </a:r>
            <a:r>
              <a:rPr lang="en-US" sz="2800" dirty="0" err="1"/>
              <a:t>remplissez-vous</a:t>
            </a:r>
            <a:r>
              <a:rPr lang="en-US" sz="2800" dirty="0"/>
              <a:t> </a:t>
            </a:r>
            <a:r>
              <a:rPr lang="en-US" sz="2800" dirty="0" err="1"/>
              <a:t>à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pleine</a:t>
            </a:r>
            <a:r>
              <a:rPr lang="en-US" sz="2800" dirty="0"/>
              <a:t> </a:t>
            </a:r>
            <a:r>
              <a:rPr lang="en-US" sz="2800" dirty="0" err="1"/>
              <a:t>capacité</a:t>
            </a:r>
            <a:r>
              <a:rPr lang="en-US" sz="2800" dirty="0"/>
              <a:t> </a:t>
            </a:r>
            <a:r>
              <a:rPr lang="en-US" sz="2800" dirty="0" err="1"/>
              <a:t>avant</a:t>
            </a:r>
            <a:r>
              <a:rPr lang="en-US" sz="2800" dirty="0"/>
              <a:t> de </a:t>
            </a:r>
            <a:r>
              <a:rPr lang="en-US" sz="2800" dirty="0" err="1"/>
              <a:t>l’exécuter</a:t>
            </a:r>
            <a:r>
              <a:rPr lang="en-US" sz="2800" dirty="0"/>
              <a:t>? 
</a:t>
            </a:r>
            <a:endParaRPr lang="de-AT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7303E2-B098-4792-80F9-D94A1211F48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014" y="3508513"/>
            <a:ext cx="4591083" cy="306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00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3E528-0512-40CE-A89F-3881652D6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Utilisez</a:t>
            </a:r>
            <a:r>
              <a:rPr lang="en-US" dirty="0"/>
              <a:t> des lave-</a:t>
            </a:r>
            <a:r>
              <a:rPr lang="en-US" dirty="0" err="1"/>
              <a:t>vaisselle</a:t>
            </a:r>
            <a:r>
              <a:rPr lang="en-US" dirty="0"/>
              <a:t> </a:t>
            </a:r>
            <a:r>
              <a:rPr lang="en-US" dirty="0" err="1"/>
              <a:t>entièrement</a:t>
            </a:r>
            <a:r>
              <a:rPr lang="en-US" dirty="0"/>
              <a:t> chargés 
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B194D9-5CB3-469E-8700-4F7090928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1471" y="1527048"/>
            <a:ext cx="6074797" cy="4205842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Les lave-</a:t>
            </a:r>
            <a:r>
              <a:rPr lang="en-US" sz="2000" dirty="0" err="1"/>
              <a:t>vaisselle</a:t>
            </a:r>
            <a:r>
              <a:rPr lang="en-US" sz="2000" dirty="0"/>
              <a:t> nous </a:t>
            </a:r>
            <a:r>
              <a:rPr lang="en-US" sz="2000" dirty="0" err="1"/>
              <a:t>aident</a:t>
            </a:r>
            <a:r>
              <a:rPr lang="en-US" sz="2000" dirty="0"/>
              <a:t>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économiser</a:t>
            </a:r>
            <a:r>
              <a:rPr lang="en-US" sz="2000" dirty="0"/>
              <a:t> de </a:t>
            </a:r>
            <a:r>
              <a:rPr lang="en-US" sz="2000" dirty="0" err="1"/>
              <a:t>l’énergie</a:t>
            </a:r>
            <a:r>
              <a:rPr lang="en-US" sz="2000" dirty="0"/>
              <a:t> et de </a:t>
            </a:r>
            <a:r>
              <a:rPr lang="en-US" sz="2000" dirty="0" err="1"/>
              <a:t>l’eau</a:t>
            </a:r>
            <a:r>
              <a:rPr lang="en-US" sz="2000" dirty="0"/>
              <a:t>. Les lave-</a:t>
            </a:r>
            <a:r>
              <a:rPr lang="en-US" sz="2000" dirty="0" err="1"/>
              <a:t>vaisselle</a:t>
            </a:r>
            <a:r>
              <a:rPr lang="en-US" sz="2000" dirty="0"/>
              <a:t> </a:t>
            </a:r>
            <a:r>
              <a:rPr lang="en-US" sz="2000" dirty="0" err="1"/>
              <a:t>modernes</a:t>
            </a:r>
            <a:r>
              <a:rPr lang="en-US" sz="2000" dirty="0"/>
              <a:t> de </a:t>
            </a:r>
            <a:r>
              <a:rPr lang="en-US" sz="2000" dirty="0" err="1"/>
              <a:t>classe</a:t>
            </a:r>
            <a:r>
              <a:rPr lang="en-US" sz="2000" dirty="0"/>
              <a:t> A </a:t>
            </a:r>
            <a:r>
              <a:rPr lang="en-US" sz="2000" dirty="0" err="1"/>
              <a:t>nécessitent</a:t>
            </a:r>
            <a:r>
              <a:rPr lang="en-US" sz="2000" dirty="0"/>
              <a:t> environ 1 kWh </a:t>
            </a:r>
            <a:r>
              <a:rPr lang="en-US" sz="2000" dirty="0" err="1"/>
              <a:t>d’électricité</a:t>
            </a:r>
            <a:r>
              <a:rPr lang="en-US" sz="2000" dirty="0"/>
              <a:t> et 10 </a:t>
            </a:r>
            <a:r>
              <a:rPr lang="en-US" sz="2000" dirty="0" err="1"/>
              <a:t>litres</a:t>
            </a:r>
            <a:r>
              <a:rPr lang="en-US" sz="2000" dirty="0"/>
              <a:t> </a:t>
            </a:r>
            <a:r>
              <a:rPr lang="en-US" sz="2000" dirty="0" err="1"/>
              <a:t>d’eau</a:t>
            </a:r>
            <a:r>
              <a:rPr lang="en-US" sz="2000" dirty="0"/>
              <a:t> pour laver </a:t>
            </a:r>
            <a:r>
              <a:rPr lang="en-US" sz="2000" dirty="0" err="1"/>
              <a:t>une</a:t>
            </a:r>
            <a:r>
              <a:rPr lang="en-US" sz="2000" dirty="0"/>
              <a:t> charge. Pour laver la </a:t>
            </a:r>
            <a:r>
              <a:rPr lang="en-US" sz="2000" dirty="0" err="1"/>
              <a:t>même</a:t>
            </a:r>
            <a:r>
              <a:rPr lang="en-US" sz="2000" dirty="0"/>
              <a:t> </a:t>
            </a:r>
            <a:r>
              <a:rPr lang="en-US" sz="2000" dirty="0" err="1"/>
              <a:t>quantité</a:t>
            </a:r>
            <a:r>
              <a:rPr lang="en-US" sz="2000" dirty="0"/>
              <a:t> de </a:t>
            </a:r>
            <a:r>
              <a:rPr lang="en-US" sz="2000" dirty="0" err="1"/>
              <a:t>vaisselle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efficacement</a:t>
            </a:r>
            <a:r>
              <a:rPr lang="en-US" sz="2000" dirty="0"/>
              <a:t> </a:t>
            </a:r>
            <a:r>
              <a:rPr lang="en-US" sz="2000" dirty="0" err="1"/>
              <a:t>à</a:t>
            </a:r>
            <a:r>
              <a:rPr lang="en-US" sz="2000" dirty="0"/>
              <a:t> la main, </a:t>
            </a:r>
            <a:r>
              <a:rPr lang="en-US" sz="2000" dirty="0" err="1"/>
              <a:t>vous</a:t>
            </a:r>
            <a:r>
              <a:rPr lang="en-US" sz="2000" dirty="0"/>
              <a:t> </a:t>
            </a:r>
            <a:r>
              <a:rPr lang="en-US" sz="2000" dirty="0" err="1"/>
              <a:t>consommerez</a:t>
            </a:r>
            <a:r>
              <a:rPr lang="en-US" sz="2000" dirty="0"/>
              <a:t> environ un tiers plus </a:t>
            </a:r>
            <a:r>
              <a:rPr lang="en-US" sz="2000" b="1" dirty="0" err="1"/>
              <a:t>d’énergie</a:t>
            </a:r>
            <a:r>
              <a:rPr lang="en-US" sz="2000" dirty="0"/>
              <a:t> et 5 </a:t>
            </a:r>
            <a:r>
              <a:rPr lang="en-US" sz="2000" dirty="0" err="1"/>
              <a:t>à</a:t>
            </a:r>
            <a:r>
              <a:rPr lang="en-US" sz="2000" dirty="0"/>
              <a:t> 10 </a:t>
            </a:r>
            <a:r>
              <a:rPr lang="en-US" sz="2000" dirty="0" err="1"/>
              <a:t>fois</a:t>
            </a:r>
            <a:r>
              <a:rPr lang="en-US" sz="2000" dirty="0"/>
              <a:t> plus </a:t>
            </a:r>
            <a:r>
              <a:rPr lang="en-US" sz="2000" b="1" dirty="0" err="1"/>
              <a:t>d’eau</a:t>
            </a:r>
            <a:r>
              <a:rPr lang="en-US" sz="2000" dirty="0"/>
              <a:t>, pour </a:t>
            </a:r>
            <a:r>
              <a:rPr lang="en-US" sz="2000" dirty="0" err="1"/>
              <a:t>laquelle</a:t>
            </a:r>
            <a:r>
              <a:rPr lang="en-US" sz="2000" dirty="0"/>
              <a:t> </a:t>
            </a:r>
            <a:r>
              <a:rPr lang="en-US" sz="2000" dirty="0" err="1"/>
              <a:t>vous</a:t>
            </a:r>
            <a:r>
              <a:rPr lang="en-US" sz="2000" dirty="0"/>
              <a:t> </a:t>
            </a:r>
            <a:r>
              <a:rPr lang="en-US" sz="2000" dirty="0" err="1"/>
              <a:t>aurez</a:t>
            </a:r>
            <a:r>
              <a:rPr lang="en-US" sz="2000" dirty="0"/>
              <a:t> </a:t>
            </a:r>
            <a:r>
              <a:rPr lang="en-US" sz="2000" dirty="0" err="1"/>
              <a:t>également</a:t>
            </a:r>
            <a:r>
              <a:rPr lang="en-US" sz="2000" dirty="0"/>
              <a:t> </a:t>
            </a:r>
            <a:r>
              <a:rPr lang="en-US" sz="2000" dirty="0" err="1"/>
              <a:t>besoin</a:t>
            </a:r>
            <a:r>
              <a:rPr lang="en-US" sz="2000" dirty="0"/>
              <a:t> de plus de </a:t>
            </a:r>
            <a:r>
              <a:rPr lang="en-US" sz="2000" b="1" dirty="0"/>
              <a:t>temps</a:t>
            </a:r>
            <a:r>
              <a:rPr lang="en-US" sz="2000" dirty="0"/>
              <a:t>.
Make sure you take full advantage of your dishwasher by turning it on only when fully loaded.</a:t>
            </a:r>
          </a:p>
        </p:txBody>
      </p:sp>
    </p:spTree>
    <p:extLst>
      <p:ext uri="{BB962C8B-B14F-4D97-AF65-F5344CB8AC3E}">
        <p14:creationId xmlns:p14="http://schemas.microsoft.com/office/powerpoint/2010/main" val="419278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E72F5-3A11-46B4-B8EA-BFF9660B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QUESTION </a:t>
            </a:r>
            <a:r>
              <a:rPr lang="bg-BG" dirty="0"/>
              <a:t>8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D046E1-4080-4553-A60F-E46B20EBA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1234440"/>
            <a:ext cx="4709160" cy="4069080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/>
              <a:t>Vous</a:t>
            </a:r>
            <a:r>
              <a:rPr lang="en-US" sz="2800" dirty="0"/>
              <a:t> arrive-t-il de </a:t>
            </a:r>
            <a:r>
              <a:rPr lang="en-US" sz="2800" dirty="0" err="1"/>
              <a:t>laisser</a:t>
            </a:r>
            <a:r>
              <a:rPr lang="en-US" sz="2800" dirty="0"/>
              <a:t> le </a:t>
            </a:r>
            <a:r>
              <a:rPr lang="en-US" sz="2800" dirty="0" err="1"/>
              <a:t>robinet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vous</a:t>
            </a:r>
            <a:r>
              <a:rPr lang="en-US" sz="2800" dirty="0"/>
              <a:t> </a:t>
            </a:r>
            <a:r>
              <a:rPr lang="en-US" sz="2800" dirty="0" err="1"/>
              <a:t>brossant</a:t>
            </a:r>
            <a:r>
              <a:rPr lang="en-US" sz="2800" dirty="0"/>
              <a:t> les dents </a:t>
            </a:r>
            <a:r>
              <a:rPr lang="en-US" sz="2800" dirty="0" err="1"/>
              <a:t>ou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vous</a:t>
            </a:r>
            <a:r>
              <a:rPr lang="en-US" sz="2800" dirty="0"/>
              <a:t> </a:t>
            </a:r>
            <a:r>
              <a:rPr lang="en-US" sz="2800" dirty="0" err="1"/>
              <a:t>rasant</a:t>
            </a:r>
            <a:r>
              <a:rPr lang="en-US" sz="2800" dirty="0"/>
              <a:t> ? 
</a:t>
            </a:r>
            <a:endParaRPr lang="de-AT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608997-E82E-435D-8257-223421BF414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261" y="3037398"/>
            <a:ext cx="4933834" cy="32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67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3E528-0512-40CE-A89F-3881652D6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Arrêter</a:t>
            </a:r>
            <a:r>
              <a:rPr lang="en-US" dirty="0"/>
              <a:t> </a:t>
            </a:r>
            <a:r>
              <a:rPr lang="en-US" dirty="0" err="1"/>
              <a:t>l’écoulement</a:t>
            </a:r>
            <a:r>
              <a:rPr lang="en-US" dirty="0"/>
              <a:t> de </a:t>
            </a:r>
            <a:r>
              <a:rPr lang="en-US" dirty="0" err="1"/>
              <a:t>l’eau</a:t>
            </a:r>
            <a:r>
              <a:rPr lang="en-US" dirty="0"/>
              <a:t>
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B194D9-5CB3-469E-8700-4F7090928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1471" y="1527048"/>
            <a:ext cx="6074797" cy="4205842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/>
              <a:t>Lorsque</a:t>
            </a:r>
            <a:r>
              <a:rPr lang="en-US" sz="2000" dirty="0"/>
              <a:t> </a:t>
            </a:r>
            <a:r>
              <a:rPr lang="en-US" sz="2000" dirty="0" err="1"/>
              <a:t>vous</a:t>
            </a:r>
            <a:r>
              <a:rPr lang="en-US" sz="2000" dirty="0"/>
              <a:t> </a:t>
            </a:r>
            <a:r>
              <a:rPr lang="en-US" sz="2000" dirty="0" err="1"/>
              <a:t>vous</a:t>
            </a:r>
            <a:r>
              <a:rPr lang="en-US" sz="2000" dirty="0"/>
              <a:t> </a:t>
            </a:r>
            <a:r>
              <a:rPr lang="en-US" sz="2000" dirty="0" err="1"/>
              <a:t>brossez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que </a:t>
            </a:r>
            <a:r>
              <a:rPr lang="en-US" sz="2000" dirty="0" err="1"/>
              <a:t>vous</a:t>
            </a:r>
            <a:r>
              <a:rPr lang="en-US" sz="2000" dirty="0"/>
              <a:t> </a:t>
            </a:r>
            <a:r>
              <a:rPr lang="en-US" sz="2000" dirty="0" err="1"/>
              <a:t>vous</a:t>
            </a:r>
            <a:r>
              <a:rPr lang="en-US" sz="2000" dirty="0"/>
              <a:t> </a:t>
            </a:r>
            <a:r>
              <a:rPr lang="en-US" sz="2000" dirty="0" err="1"/>
              <a:t>rasez</a:t>
            </a:r>
            <a:r>
              <a:rPr lang="en-US" sz="2000" dirty="0"/>
              <a:t>, </a:t>
            </a:r>
            <a:r>
              <a:rPr lang="en-US" sz="2000" dirty="0" err="1"/>
              <a:t>évitez</a:t>
            </a:r>
            <a:r>
              <a:rPr lang="en-US" sz="2000" dirty="0"/>
              <a:t> de </a:t>
            </a:r>
            <a:r>
              <a:rPr lang="en-US" sz="2000" dirty="0" err="1"/>
              <a:t>laisser</a:t>
            </a:r>
            <a:r>
              <a:rPr lang="en-US" sz="2000" dirty="0"/>
              <a:t> </a:t>
            </a:r>
            <a:r>
              <a:rPr lang="en-US" sz="2000" dirty="0" err="1"/>
              <a:t>couler</a:t>
            </a:r>
            <a:r>
              <a:rPr lang="en-US" sz="2000" dirty="0"/>
              <a:t> </a:t>
            </a:r>
            <a:r>
              <a:rPr lang="en-US" sz="2000" dirty="0" err="1"/>
              <a:t>l’eau</a:t>
            </a:r>
            <a:r>
              <a:rPr lang="en-US" sz="2000" dirty="0"/>
              <a:t>. </a:t>
            </a:r>
            <a:r>
              <a:rPr lang="en-US" sz="2000" dirty="0" err="1"/>
              <a:t>Ceci</a:t>
            </a:r>
            <a:r>
              <a:rPr lang="en-US" sz="2000" dirty="0"/>
              <a:t>, </a:t>
            </a:r>
            <a:r>
              <a:rPr lang="en-US" sz="2000" dirty="0" err="1"/>
              <a:t>à</a:t>
            </a:r>
            <a:r>
              <a:rPr lang="en-US" sz="2000" dirty="0"/>
              <a:t> première </a:t>
            </a:r>
            <a:r>
              <a:rPr lang="en-US" sz="2000" dirty="0" err="1"/>
              <a:t>vue</a:t>
            </a:r>
            <a:r>
              <a:rPr lang="en-US" sz="2000" dirty="0"/>
              <a:t> </a:t>
            </a:r>
            <a:r>
              <a:rPr lang="en-US" sz="2000" dirty="0" err="1"/>
              <a:t>insignifiant</a:t>
            </a:r>
            <a:r>
              <a:rPr lang="en-US" sz="2000" dirty="0"/>
              <a:t>- </a:t>
            </a:r>
            <a:r>
              <a:rPr lang="en-US" sz="2000" dirty="0" err="1"/>
              <a:t>rituel</a:t>
            </a:r>
            <a:r>
              <a:rPr lang="en-US" sz="2000" dirty="0"/>
              <a:t> </a:t>
            </a:r>
            <a:r>
              <a:rPr lang="en-US" sz="2000" dirty="0" err="1"/>
              <a:t>quotidien</a:t>
            </a:r>
            <a:r>
              <a:rPr lang="en-US" sz="2000" dirty="0"/>
              <a:t> de </a:t>
            </a:r>
            <a:r>
              <a:rPr lang="en-US" sz="2000" dirty="0" err="1"/>
              <a:t>lin</a:t>
            </a:r>
            <a:r>
              <a:rPr lang="en-US" sz="2000" dirty="0"/>
              <a:t>, </a:t>
            </a:r>
            <a:r>
              <a:rPr lang="en-US" sz="2000" dirty="0" err="1"/>
              <a:t>peut</a:t>
            </a:r>
            <a:r>
              <a:rPr lang="en-US" sz="2000" dirty="0"/>
              <a:t> se </a:t>
            </a:r>
            <a:r>
              <a:rPr lang="en-US" sz="2000" dirty="0" err="1"/>
              <a:t>terminer</a:t>
            </a:r>
            <a:r>
              <a:rPr lang="en-US" sz="2000" dirty="0"/>
              <a:t> par la </a:t>
            </a:r>
            <a:r>
              <a:rPr lang="en-US" sz="2000" dirty="0" err="1"/>
              <a:t>dépense</a:t>
            </a:r>
            <a:r>
              <a:rPr lang="en-US" sz="2000" dirty="0"/>
              <a:t> </a:t>
            </a:r>
            <a:r>
              <a:rPr lang="en-US" sz="2000" dirty="0" err="1"/>
              <a:t>d’une</a:t>
            </a:r>
            <a:r>
              <a:rPr lang="en-US" sz="2000" dirty="0"/>
              <a:t> </a:t>
            </a:r>
            <a:r>
              <a:rPr lang="en-US" sz="2000" dirty="0" err="1"/>
              <a:t>quantité</a:t>
            </a:r>
            <a:r>
              <a:rPr lang="en-US" sz="2000" dirty="0"/>
              <a:t> </a:t>
            </a:r>
            <a:r>
              <a:rPr lang="en-US" sz="2000" dirty="0" err="1"/>
              <a:t>surprenante</a:t>
            </a:r>
            <a:r>
              <a:rPr lang="en-US" sz="2000" dirty="0"/>
              <a:t> </a:t>
            </a:r>
            <a:r>
              <a:rPr lang="en-US" sz="2000" dirty="0" err="1"/>
              <a:t>d’énergie</a:t>
            </a:r>
            <a:r>
              <a:rPr lang="en-US" sz="2000" dirty="0"/>
              <a:t> et </a:t>
            </a:r>
            <a:r>
              <a:rPr lang="en-US" sz="2000" dirty="0" err="1"/>
              <a:t>d’eau</a:t>
            </a:r>
            <a:r>
              <a:rPr lang="en-US" sz="2000" dirty="0"/>
              <a:t>.
</a:t>
            </a:r>
          </a:p>
        </p:txBody>
      </p:sp>
    </p:spTree>
    <p:extLst>
      <p:ext uri="{BB962C8B-B14F-4D97-AF65-F5344CB8AC3E}">
        <p14:creationId xmlns:p14="http://schemas.microsoft.com/office/powerpoint/2010/main" val="4150855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E72F5-3A11-46B4-B8EA-BFF9660B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QUESTION </a:t>
            </a:r>
            <a:r>
              <a:rPr lang="bg-BG" dirty="0"/>
              <a:t>9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D046E1-4080-4553-A60F-E46B20EBA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1234440"/>
            <a:ext cx="4709160" cy="4069080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/>
              <a:t>Faites-vous</a:t>
            </a:r>
            <a:r>
              <a:rPr lang="en-US" sz="2800" dirty="0"/>
              <a:t> </a:t>
            </a:r>
            <a:r>
              <a:rPr lang="en-US" sz="2800" dirty="0" err="1"/>
              <a:t>souvent</a:t>
            </a:r>
            <a:r>
              <a:rPr lang="en-US" sz="2800" dirty="0"/>
              <a:t> </a:t>
            </a:r>
            <a:r>
              <a:rPr lang="en-US" sz="2800" dirty="0" err="1"/>
              <a:t>fonctionner</a:t>
            </a:r>
            <a:r>
              <a:rPr lang="en-US" sz="2800" dirty="0"/>
              <a:t> </a:t>
            </a:r>
            <a:r>
              <a:rPr lang="en-US" sz="2800" dirty="0" err="1"/>
              <a:t>votre</a:t>
            </a:r>
            <a:r>
              <a:rPr lang="en-US" sz="2800" dirty="0"/>
              <a:t> machine </a:t>
            </a:r>
            <a:r>
              <a:rPr lang="en-US" sz="2800" dirty="0" err="1"/>
              <a:t>à</a:t>
            </a:r>
            <a:r>
              <a:rPr lang="en-US" sz="2800" dirty="0"/>
              <a:t> laver </a:t>
            </a:r>
            <a:r>
              <a:rPr lang="en-US" sz="2800" dirty="0" err="1"/>
              <a:t>en</a:t>
            </a:r>
            <a:r>
              <a:rPr lang="en-US" sz="2800" dirty="0"/>
              <a:t> mode </a:t>
            </a:r>
            <a:r>
              <a:rPr lang="en-US" sz="2800" dirty="0" err="1"/>
              <a:t>pré</a:t>
            </a:r>
            <a:r>
              <a:rPr lang="en-US" sz="2800" dirty="0"/>
              <a:t>-lavage? 
</a:t>
            </a:r>
            <a:endParaRPr lang="de-AT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062EC9-2FD1-4708-A685-07487EAEB65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81" y="2751151"/>
            <a:ext cx="4849302" cy="323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53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3E528-0512-40CE-A89F-3881652D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702" y="1836354"/>
            <a:ext cx="3236976" cy="4069080"/>
          </a:xfrm>
        </p:spPr>
        <p:txBody>
          <a:bodyPr>
            <a:normAutofit fontScale="90000"/>
          </a:bodyPr>
          <a:lstStyle/>
          <a:p>
            <a:r>
              <a:rPr lang="en-US" dirty="0"/>
              <a:t>Ne </a:t>
            </a:r>
            <a:r>
              <a:rPr lang="en-US" dirty="0" err="1"/>
              <a:t>faites</a:t>
            </a:r>
            <a:r>
              <a:rPr lang="en-US" dirty="0"/>
              <a:t> pas </a:t>
            </a:r>
            <a:r>
              <a:rPr lang="en-US" dirty="0" err="1"/>
              <a:t>fonctionner</a:t>
            </a:r>
            <a:r>
              <a:rPr lang="en-US" dirty="0"/>
              <a:t> la machine </a:t>
            </a:r>
            <a:r>
              <a:rPr lang="en-US" dirty="0" err="1"/>
              <a:t>à</a:t>
            </a:r>
            <a:r>
              <a:rPr lang="en-US" dirty="0"/>
              <a:t> laver avec le mode </a:t>
            </a:r>
            <a:r>
              <a:rPr lang="en-US" dirty="0" err="1"/>
              <a:t>prélavage</a:t>
            </a:r>
            <a:r>
              <a:rPr lang="en-US" dirty="0"/>
              <a:t>
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B194D9-5CB3-469E-8700-4F7090928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1471" y="1527048"/>
            <a:ext cx="6074797" cy="4205842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Il </a:t>
            </a:r>
            <a:r>
              <a:rPr lang="en-US" sz="2000" dirty="0" err="1"/>
              <a:t>est</a:t>
            </a:r>
            <a:r>
              <a:rPr lang="en-US" sz="2000" dirty="0"/>
              <a:t> </a:t>
            </a:r>
            <a:r>
              <a:rPr lang="en-US" sz="2000" dirty="0" err="1"/>
              <a:t>nécessaire</a:t>
            </a:r>
            <a:r>
              <a:rPr lang="en-US" sz="2000" dirty="0"/>
              <a:t> de </a:t>
            </a:r>
            <a:r>
              <a:rPr lang="en-US" sz="2000" dirty="0" err="1"/>
              <a:t>démarrer</a:t>
            </a:r>
            <a:r>
              <a:rPr lang="en-US" sz="2000" dirty="0"/>
              <a:t> la machine </a:t>
            </a:r>
            <a:r>
              <a:rPr lang="en-US" sz="2000" dirty="0" err="1"/>
              <a:t>à</a:t>
            </a:r>
            <a:r>
              <a:rPr lang="en-US" sz="2000" dirty="0"/>
              <a:t> laver avec un </a:t>
            </a:r>
            <a:r>
              <a:rPr lang="en-US" sz="2000" dirty="0" err="1"/>
              <a:t>prélavage</a:t>
            </a:r>
            <a:r>
              <a:rPr lang="en-US" sz="2000" dirty="0"/>
              <a:t> </a:t>
            </a:r>
            <a:r>
              <a:rPr lang="en-US" sz="2000" dirty="0" err="1"/>
              <a:t>uniquement</a:t>
            </a:r>
            <a:r>
              <a:rPr lang="en-US" sz="2000" dirty="0"/>
              <a:t> pour les </a:t>
            </a:r>
            <a:r>
              <a:rPr lang="en-US" sz="2000" dirty="0" err="1"/>
              <a:t>tissus</a:t>
            </a:r>
            <a:r>
              <a:rPr lang="en-US" sz="2000" dirty="0"/>
              <a:t> </a:t>
            </a:r>
            <a:r>
              <a:rPr lang="en-US" sz="2000" dirty="0" err="1"/>
              <a:t>fortement</a:t>
            </a:r>
            <a:r>
              <a:rPr lang="en-US" sz="2000" dirty="0"/>
              <a:t> </a:t>
            </a:r>
            <a:r>
              <a:rPr lang="en-US" sz="2000" dirty="0" err="1"/>
              <a:t>souillés</a:t>
            </a:r>
            <a:r>
              <a:rPr lang="en-US" sz="2000" dirty="0"/>
              <a:t>. </a:t>
            </a:r>
            <a:r>
              <a:rPr lang="en-US" sz="2000" dirty="0" err="1"/>
              <a:t>Évitez</a:t>
            </a:r>
            <a:r>
              <a:rPr lang="en-US" sz="2000" dirty="0"/>
              <a:t> </a:t>
            </a:r>
            <a:r>
              <a:rPr lang="en-US" sz="2000" dirty="0" err="1"/>
              <a:t>d’utiliser</a:t>
            </a:r>
            <a:r>
              <a:rPr lang="en-US" sz="2000" dirty="0"/>
              <a:t> un </a:t>
            </a:r>
            <a:r>
              <a:rPr lang="en-US" sz="2000" dirty="0" err="1"/>
              <a:t>prélavage</a:t>
            </a:r>
            <a:r>
              <a:rPr lang="en-US" sz="2000" dirty="0"/>
              <a:t> pour le </a:t>
            </a:r>
            <a:r>
              <a:rPr lang="en-US" sz="2000" dirty="0" err="1"/>
              <a:t>linge</a:t>
            </a:r>
            <a:r>
              <a:rPr lang="en-US" sz="2000" dirty="0"/>
              <a:t> </a:t>
            </a:r>
            <a:r>
              <a:rPr lang="en-US" sz="2000" dirty="0" err="1"/>
              <a:t>peu</a:t>
            </a:r>
            <a:r>
              <a:rPr lang="en-US" sz="2000" dirty="0"/>
              <a:t> </a:t>
            </a:r>
            <a:r>
              <a:rPr lang="en-US" sz="2000" dirty="0" err="1"/>
              <a:t>souillé</a:t>
            </a:r>
            <a:r>
              <a:rPr lang="en-US" sz="2000" dirty="0"/>
              <a:t>. De </a:t>
            </a:r>
            <a:r>
              <a:rPr lang="en-US" sz="2000" dirty="0" err="1"/>
              <a:t>cette</a:t>
            </a:r>
            <a:r>
              <a:rPr lang="en-US" sz="2000" dirty="0"/>
              <a:t> </a:t>
            </a:r>
            <a:r>
              <a:rPr lang="en-US" sz="2000" dirty="0" err="1"/>
              <a:t>façon</a:t>
            </a:r>
            <a:r>
              <a:rPr lang="en-US" sz="2000" dirty="0"/>
              <a:t>, </a:t>
            </a:r>
            <a:r>
              <a:rPr lang="en-US" sz="2000" dirty="0" err="1"/>
              <a:t>vous</a:t>
            </a:r>
            <a:r>
              <a:rPr lang="en-US" sz="2000" dirty="0"/>
              <a:t> </a:t>
            </a:r>
            <a:r>
              <a:rPr lang="en-US" sz="2000" dirty="0" err="1"/>
              <a:t>économiserez</a:t>
            </a:r>
            <a:r>
              <a:rPr lang="en-US" sz="2000" dirty="0"/>
              <a:t> </a:t>
            </a:r>
            <a:r>
              <a:rPr lang="en-US" sz="2000" dirty="0" err="1"/>
              <a:t>à</a:t>
            </a:r>
            <a:r>
              <a:rPr lang="en-US" sz="2000" dirty="0"/>
              <a:t> la </a:t>
            </a:r>
            <a:r>
              <a:rPr lang="en-US" sz="2000" dirty="0" err="1"/>
              <a:t>fois</a:t>
            </a:r>
            <a:r>
              <a:rPr lang="en-US" sz="2000" dirty="0"/>
              <a:t> de </a:t>
            </a:r>
            <a:r>
              <a:rPr lang="en-US" sz="2000" dirty="0" err="1"/>
              <a:t>l’énergie</a:t>
            </a:r>
            <a:r>
              <a:rPr lang="en-US" sz="2000" dirty="0"/>
              <a:t> et de </a:t>
            </a:r>
            <a:r>
              <a:rPr lang="en-US" sz="2000" dirty="0" err="1"/>
              <a:t>l’eau</a:t>
            </a:r>
            <a:r>
              <a:rPr lang="en-US" sz="2000" dirty="0"/>
              <a:t>.
</a:t>
            </a:r>
          </a:p>
        </p:txBody>
      </p:sp>
    </p:spTree>
    <p:extLst>
      <p:ext uri="{BB962C8B-B14F-4D97-AF65-F5344CB8AC3E}">
        <p14:creationId xmlns:p14="http://schemas.microsoft.com/office/powerpoint/2010/main" val="3956782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E72F5-3A11-46B4-B8EA-BFF9660B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QUESTION 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D046E1-4080-4553-A60F-E46B20EBA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1234440"/>
            <a:ext cx="4709160" cy="4069080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/>
              <a:t>Pensez-vous</a:t>
            </a:r>
            <a:r>
              <a:rPr lang="en-US" sz="2000" dirty="0"/>
              <a:t> que 1 kWh </a:t>
            </a:r>
            <a:r>
              <a:rPr lang="en-US" sz="2000" dirty="0" err="1"/>
              <a:t>est</a:t>
            </a:r>
            <a:r>
              <a:rPr lang="en-US" sz="2000" dirty="0"/>
              <a:t> </a:t>
            </a:r>
            <a:r>
              <a:rPr lang="en-US" sz="2000" dirty="0" err="1"/>
              <a:t>suffisant</a:t>
            </a:r>
            <a:r>
              <a:rPr lang="en-US" sz="2000" dirty="0"/>
              <a:t> pour </a:t>
            </a:r>
            <a:r>
              <a:rPr lang="en-US" sz="2000" dirty="0" err="1"/>
              <a:t>effectuer</a:t>
            </a:r>
            <a:r>
              <a:rPr lang="en-US" sz="2000" dirty="0"/>
              <a:t> </a:t>
            </a:r>
            <a:r>
              <a:rPr lang="en-US" sz="2000" dirty="0" err="1"/>
              <a:t>correctement</a:t>
            </a:r>
            <a:r>
              <a:rPr lang="en-US" sz="2000" dirty="0"/>
              <a:t> </a:t>
            </a:r>
            <a:r>
              <a:rPr lang="en-US" sz="2000" dirty="0" err="1"/>
              <a:t>l’une</a:t>
            </a:r>
            <a:r>
              <a:rPr lang="en-US" sz="2000" dirty="0"/>
              <a:t> des </a:t>
            </a:r>
            <a:r>
              <a:rPr lang="en-US" sz="2000" dirty="0" err="1"/>
              <a:t>tâches</a:t>
            </a:r>
            <a:r>
              <a:rPr lang="en-US" sz="2000" dirty="0"/>
              <a:t> </a:t>
            </a:r>
            <a:r>
              <a:rPr lang="en-US" sz="2000" dirty="0" err="1"/>
              <a:t>suivantes</a:t>
            </a:r>
            <a:r>
              <a:rPr lang="en-US" sz="2000" dirty="0"/>
              <a:t>?
</a:t>
            </a:r>
          </a:p>
          <a:p>
            <a:pPr algn="just"/>
            <a:r>
              <a:rPr lang="en-US" sz="2000" dirty="0"/>
              <a:t>- Navigation sur Internet; 
- </a:t>
            </a:r>
            <a:r>
              <a:rPr lang="en-US" sz="2000" dirty="0" err="1"/>
              <a:t>Regarder</a:t>
            </a:r>
            <a:r>
              <a:rPr lang="en-US" sz="2000" dirty="0"/>
              <a:t> la </a:t>
            </a:r>
            <a:r>
              <a:rPr lang="en-US" sz="2000" dirty="0" err="1"/>
              <a:t>télévision</a:t>
            </a:r>
            <a:r>
              <a:rPr lang="en-US" sz="2000" dirty="0"/>
              <a:t>; 
- Lavage de la </a:t>
            </a:r>
            <a:r>
              <a:rPr lang="en-US" sz="2000" dirty="0" err="1"/>
              <a:t>vaisselle</a:t>
            </a:r>
            <a:r>
              <a:rPr lang="en-US" sz="2000" dirty="0"/>
              <a:t>; 
- </a:t>
            </a:r>
            <a:r>
              <a:rPr lang="en-US" sz="2000" dirty="0" err="1"/>
              <a:t>Éclairage</a:t>
            </a:r>
            <a:r>
              <a:rPr lang="en-US" sz="2000" dirty="0"/>
              <a:t> de </a:t>
            </a:r>
            <a:r>
              <a:rPr lang="en-US" sz="2000" dirty="0" err="1"/>
              <a:t>l’appartement</a:t>
            </a:r>
            <a:r>
              <a:rPr lang="en-US" sz="2000" dirty="0"/>
              <a:t>; 
- </a:t>
            </a:r>
            <a:r>
              <a:rPr lang="en-US" sz="2000" dirty="0" err="1"/>
              <a:t>Utilisation</a:t>
            </a:r>
            <a:r>
              <a:rPr lang="en-US" sz="2000" dirty="0"/>
              <a:t> du </a:t>
            </a:r>
            <a:r>
              <a:rPr lang="en-US" sz="2000" dirty="0" err="1"/>
              <a:t>climatiseur</a:t>
            </a:r>
            <a:r>
              <a:rPr lang="en-US" sz="2000" dirty="0"/>
              <a:t>;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1709191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22EA79-AF95-4512-9D7E-2102C44E8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415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e-AT" dirty="0"/>
              <a:t>Conseils </a:t>
            </a:r>
            <a:r>
              <a:rPr lang="de-AT" dirty="0" err="1"/>
              <a:t>supplémentaires</a:t>
            </a:r>
            <a:r>
              <a:rPr lang="de-AT" dirty="0"/>
              <a:t> </a:t>
            </a:r>
            <a:r>
              <a:rPr lang="de-AT" dirty="0" err="1"/>
              <a:t>pour</a:t>
            </a:r>
            <a:r>
              <a:rPr lang="de-AT" dirty="0"/>
              <a:t> </a:t>
            </a:r>
            <a:r>
              <a:rPr lang="de-AT" dirty="0" err="1"/>
              <a:t>économiser</a:t>
            </a:r>
            <a:r>
              <a:rPr lang="de-AT" dirty="0"/>
              <a:t> de </a:t>
            </a:r>
            <a:r>
              <a:rPr lang="de-AT" dirty="0" err="1"/>
              <a:t>l’énergie</a:t>
            </a:r>
            <a:r>
              <a:rPr lang="de-AT" dirty="0"/>
              <a:t>
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BEE6BA-9B9D-4D95-A45D-70FE2C7F3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176" y="2122111"/>
            <a:ext cx="9426526" cy="385974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	</a:t>
            </a:r>
            <a:r>
              <a:rPr lang="en-US" dirty="0" err="1"/>
              <a:t>Installez</a:t>
            </a:r>
            <a:r>
              <a:rPr lang="en-US" dirty="0"/>
              <a:t> des </a:t>
            </a:r>
            <a:r>
              <a:rPr lang="en-US" dirty="0" err="1"/>
              <a:t>gradateurs</a:t>
            </a:r>
            <a:r>
              <a:rPr lang="en-US" dirty="0"/>
              <a:t> pour </a:t>
            </a:r>
            <a:r>
              <a:rPr lang="en-US" dirty="0" err="1"/>
              <a:t>contrôler</a:t>
            </a:r>
            <a:r>
              <a:rPr lang="en-US" dirty="0"/>
              <a:t> </a:t>
            </a:r>
            <a:r>
              <a:rPr lang="en-US" dirty="0" err="1"/>
              <a:t>vos</a:t>
            </a:r>
            <a:r>
              <a:rPr lang="en-US" dirty="0"/>
              <a:t> </a:t>
            </a:r>
            <a:r>
              <a:rPr lang="en-US" dirty="0" err="1"/>
              <a:t>lumières</a:t>
            </a:r>
            <a:r>
              <a:rPr lang="en-US" dirty="0"/>
              <a:t>
	</a:t>
            </a:r>
            <a:r>
              <a:rPr lang="en-US" dirty="0" err="1"/>
              <a:t>Installez</a:t>
            </a:r>
            <a:r>
              <a:rPr lang="en-US" dirty="0"/>
              <a:t> des </a:t>
            </a:r>
            <a:r>
              <a:rPr lang="en-US" dirty="0" err="1"/>
              <a:t>capteurs</a:t>
            </a:r>
            <a:r>
              <a:rPr lang="en-US" dirty="0"/>
              <a:t> de </a:t>
            </a:r>
            <a:r>
              <a:rPr lang="en-US" dirty="0" err="1"/>
              <a:t>mouvement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l’extérieur</a:t>
            </a:r>
            <a:r>
              <a:rPr lang="en-US" dirty="0"/>
              <a:t>, qui </a:t>
            </a:r>
            <a:r>
              <a:rPr lang="en-US" dirty="0" err="1"/>
              <a:t>allument</a:t>
            </a:r>
            <a:r>
              <a:rPr lang="en-US" dirty="0"/>
              <a:t> </a:t>
            </a:r>
            <a:r>
              <a:rPr lang="en-US" dirty="0" err="1"/>
              <a:t>vos</a:t>
            </a:r>
            <a:r>
              <a:rPr lang="en-US" dirty="0"/>
              <a:t> </a:t>
            </a:r>
            <a:r>
              <a:rPr lang="en-US" dirty="0" err="1"/>
              <a:t>lumières</a:t>
            </a:r>
            <a:r>
              <a:rPr lang="en-US" dirty="0"/>
              <a:t> </a:t>
            </a:r>
            <a:r>
              <a:rPr lang="en-US" dirty="0" err="1"/>
              <a:t>uniquement</a:t>
            </a:r>
            <a:r>
              <a:rPr lang="en-US" dirty="0"/>
              <a:t> </a:t>
            </a:r>
            <a:r>
              <a:rPr lang="en-US" dirty="0" err="1"/>
              <a:t>lorsque</a:t>
            </a:r>
            <a:r>
              <a:rPr lang="en-US" dirty="0"/>
              <a:t> </a:t>
            </a:r>
            <a:r>
              <a:rPr lang="en-US" dirty="0" err="1"/>
              <a:t>quelque</a:t>
            </a:r>
            <a:r>
              <a:rPr lang="en-US" dirty="0"/>
              <a:t> chose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quelqu’un</a:t>
            </a:r>
            <a:r>
              <a:rPr lang="en-US" dirty="0"/>
              <a:t> </a:t>
            </a:r>
            <a:r>
              <a:rPr lang="en-US" dirty="0" err="1"/>
              <a:t>bouge</a:t>
            </a:r>
            <a:r>
              <a:rPr lang="en-US" dirty="0"/>
              <a:t>
	</a:t>
            </a:r>
            <a:r>
              <a:rPr lang="en-US" dirty="0" err="1"/>
              <a:t>Suspendez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linge</a:t>
            </a:r>
            <a:r>
              <a:rPr lang="en-US" dirty="0"/>
              <a:t> au sec au lieu </a:t>
            </a:r>
            <a:r>
              <a:rPr lang="en-US" dirty="0" err="1"/>
              <a:t>d’utiliser</a:t>
            </a:r>
            <a:r>
              <a:rPr lang="en-US" dirty="0"/>
              <a:t> la </a:t>
            </a:r>
            <a:r>
              <a:rPr lang="en-US" dirty="0" err="1"/>
              <a:t>sécheuse</a:t>
            </a:r>
            <a:r>
              <a:rPr lang="en-US" dirty="0"/>
              <a:t>
	Conserver le </a:t>
            </a:r>
            <a:r>
              <a:rPr lang="en-US" dirty="0" err="1"/>
              <a:t>réfrigérateur</a:t>
            </a:r>
            <a:r>
              <a:rPr lang="en-US" dirty="0"/>
              <a:t> et le </a:t>
            </a:r>
            <a:r>
              <a:rPr lang="en-US" dirty="0" err="1"/>
              <a:t>congélateur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la </a:t>
            </a:r>
            <a:r>
              <a:rPr lang="en-US" dirty="0" err="1"/>
              <a:t>température</a:t>
            </a:r>
            <a:r>
              <a:rPr lang="en-US" dirty="0"/>
              <a:t> </a:t>
            </a:r>
            <a:r>
              <a:rPr lang="en-US" dirty="0" err="1"/>
              <a:t>idéale</a:t>
            </a:r>
            <a:r>
              <a:rPr lang="en-US" dirty="0"/>
              <a:t> 
	</a:t>
            </a:r>
            <a:r>
              <a:rPr lang="en-US" dirty="0" err="1"/>
              <a:t>Décongelez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congélateur</a:t>
            </a:r>
            <a:r>
              <a:rPr lang="en-US" dirty="0"/>
              <a:t> </a:t>
            </a:r>
            <a:r>
              <a:rPr lang="en-US" dirty="0" err="1"/>
              <a:t>régulièrement</a:t>
            </a:r>
            <a:r>
              <a:rPr lang="en-US" dirty="0"/>
              <a:t>
	</a:t>
            </a:r>
            <a:r>
              <a:rPr lang="en-US" dirty="0" err="1"/>
              <a:t>Utilisez</a:t>
            </a:r>
            <a:r>
              <a:rPr lang="en-US" dirty="0"/>
              <a:t> le </a:t>
            </a:r>
            <a:r>
              <a:rPr lang="en-US" dirty="0" err="1"/>
              <a:t>paramètre</a:t>
            </a:r>
            <a:r>
              <a:rPr lang="en-US" dirty="0"/>
              <a:t> " mode </a:t>
            </a:r>
            <a:r>
              <a:rPr lang="en-US" dirty="0" err="1"/>
              <a:t>économie</a:t>
            </a:r>
            <a:r>
              <a:rPr lang="en-US" dirty="0"/>
              <a:t> » sur les </a:t>
            </a:r>
            <a:r>
              <a:rPr lang="en-US" dirty="0" err="1"/>
              <a:t>appareils</a:t>
            </a:r>
            <a:r>
              <a:rPr lang="en-US" dirty="0"/>
              <a:t>
	</a:t>
            </a:r>
            <a:r>
              <a:rPr lang="en-US" dirty="0" err="1"/>
              <a:t>Lors</a:t>
            </a:r>
            <a:r>
              <a:rPr lang="en-US" dirty="0"/>
              <a:t> de </a:t>
            </a:r>
            <a:r>
              <a:rPr lang="en-US" dirty="0" err="1"/>
              <a:t>l’achat</a:t>
            </a:r>
            <a:r>
              <a:rPr lang="en-US" dirty="0"/>
              <a:t> d’un </a:t>
            </a:r>
            <a:r>
              <a:rPr lang="en-US" dirty="0" err="1"/>
              <a:t>nouvel</a:t>
            </a:r>
            <a:r>
              <a:rPr lang="en-US" dirty="0"/>
              <a:t> </a:t>
            </a:r>
            <a:r>
              <a:rPr lang="en-US" dirty="0" err="1"/>
              <a:t>appareil</a:t>
            </a:r>
            <a:r>
              <a:rPr lang="en-US" dirty="0"/>
              <a:t> </a:t>
            </a:r>
            <a:r>
              <a:rPr lang="en-US" dirty="0" err="1"/>
              <a:t>électronique</a:t>
            </a:r>
            <a:r>
              <a:rPr lang="en-US" dirty="0"/>
              <a:t>, </a:t>
            </a:r>
            <a:r>
              <a:rPr lang="en-US" dirty="0" err="1"/>
              <a:t>obtenez</a:t>
            </a:r>
            <a:r>
              <a:rPr lang="en-US" dirty="0"/>
              <a:t> un </a:t>
            </a:r>
            <a:r>
              <a:rPr lang="en-US" dirty="0" err="1"/>
              <a:t>modèle</a:t>
            </a:r>
            <a:r>
              <a:rPr lang="en-US" dirty="0"/>
              <a:t> </a:t>
            </a:r>
            <a:r>
              <a:rPr lang="en-US" dirty="0" err="1"/>
              <a:t>certifié</a:t>
            </a:r>
            <a:r>
              <a:rPr lang="en-US" dirty="0"/>
              <a:t> « energy star »
	</a:t>
            </a:r>
            <a:r>
              <a:rPr lang="en-US" dirty="0" err="1"/>
              <a:t>Recherchez</a:t>
            </a:r>
            <a:r>
              <a:rPr lang="en-US" dirty="0"/>
              <a:t> des </a:t>
            </a:r>
            <a:r>
              <a:rPr lang="en-US" dirty="0" err="1"/>
              <a:t>astuces</a:t>
            </a:r>
            <a:r>
              <a:rPr lang="en-US" dirty="0"/>
              <a:t> </a:t>
            </a:r>
            <a:r>
              <a:rPr lang="en-US" dirty="0" err="1"/>
              <a:t>d’économie</a:t>
            </a:r>
            <a:r>
              <a:rPr lang="en-US" dirty="0"/>
              <a:t> </a:t>
            </a:r>
            <a:r>
              <a:rPr lang="en-US" dirty="0" err="1"/>
              <a:t>d’énergie</a:t>
            </a:r>
            <a:r>
              <a:rPr lang="en-US" dirty="0"/>
              <a:t> et </a:t>
            </a:r>
            <a:r>
              <a:rPr lang="en-US" dirty="0" err="1"/>
              <a:t>appliquez</a:t>
            </a:r>
            <a:r>
              <a:rPr lang="en-US" dirty="0"/>
              <a:t>-les </a:t>
            </a:r>
            <a:r>
              <a:rPr lang="en-US" dirty="0" err="1"/>
              <a:t>à</a:t>
            </a:r>
            <a:r>
              <a:rPr lang="en-US" dirty="0"/>
              <a:t> la </a:t>
            </a:r>
            <a:r>
              <a:rPr lang="en-US" dirty="0" err="1"/>
              <a:t>maison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788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22EA79-AF95-4512-9D7E-2102C44E8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Conseils </a:t>
            </a:r>
            <a:r>
              <a:rPr lang="de-AT" dirty="0" err="1"/>
              <a:t>supplémentaires</a:t>
            </a:r>
            <a:r>
              <a:rPr lang="de-AT" dirty="0"/>
              <a:t> </a:t>
            </a:r>
            <a:r>
              <a:rPr lang="de-AT" dirty="0" err="1"/>
              <a:t>pour</a:t>
            </a:r>
            <a:r>
              <a:rPr lang="de-AT" dirty="0"/>
              <a:t> </a:t>
            </a:r>
            <a:r>
              <a:rPr lang="de-AT" dirty="0" err="1"/>
              <a:t>économiser</a:t>
            </a:r>
            <a:r>
              <a:rPr lang="de-AT" dirty="0"/>
              <a:t> </a:t>
            </a:r>
            <a:r>
              <a:rPr lang="de-AT" dirty="0" err="1"/>
              <a:t>l’eau</a:t>
            </a:r>
            <a:r>
              <a:rPr lang="de-AT" dirty="0"/>
              <a:t>
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BEE6BA-9B9D-4D95-A45D-70FE2C7F3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924" y="2281137"/>
            <a:ext cx="9426526" cy="385974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	</a:t>
            </a:r>
            <a:r>
              <a:rPr lang="en-US" dirty="0" err="1"/>
              <a:t>Surveillez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facture </a:t>
            </a:r>
            <a:r>
              <a:rPr lang="en-US" dirty="0" err="1"/>
              <a:t>d’eau</a:t>
            </a:r>
            <a:r>
              <a:rPr lang="en-US" dirty="0"/>
              <a:t> pour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utilisation</a:t>
            </a:r>
            <a:r>
              <a:rPr lang="en-US" dirty="0"/>
              <a:t> </a:t>
            </a:r>
            <a:r>
              <a:rPr lang="en-US" dirty="0" err="1"/>
              <a:t>anormalement</a:t>
            </a:r>
            <a:r>
              <a:rPr lang="en-US" dirty="0"/>
              <a:t> </a:t>
            </a:r>
            <a:r>
              <a:rPr lang="en-US" dirty="0" err="1"/>
              <a:t>élevée</a:t>
            </a:r>
            <a:r>
              <a:rPr lang="en-US" dirty="0"/>
              <a:t>. 
	</a:t>
            </a:r>
            <a:r>
              <a:rPr lang="en-US" dirty="0" err="1"/>
              <a:t>Prenez</a:t>
            </a:r>
            <a:r>
              <a:rPr lang="en-US" dirty="0"/>
              <a:t> des douches plus </a:t>
            </a:r>
            <a:r>
              <a:rPr lang="en-US" dirty="0" err="1"/>
              <a:t>courtes</a:t>
            </a:r>
            <a:r>
              <a:rPr lang="en-US" dirty="0"/>
              <a:t>
	</a:t>
            </a:r>
            <a:r>
              <a:rPr lang="en-US" dirty="0" err="1"/>
              <a:t>Réparez</a:t>
            </a:r>
            <a:r>
              <a:rPr lang="en-US" dirty="0"/>
              <a:t> tout </a:t>
            </a:r>
            <a:r>
              <a:rPr lang="en-US" dirty="0" err="1"/>
              <a:t>robinet</a:t>
            </a:r>
            <a:r>
              <a:rPr lang="en-US" dirty="0"/>
              <a:t> qui </a:t>
            </a:r>
            <a:r>
              <a:rPr lang="en-US" dirty="0" err="1"/>
              <a:t>fuit</a:t>
            </a:r>
            <a:r>
              <a:rPr lang="en-US" dirty="0"/>
              <a:t>, </a:t>
            </a:r>
            <a:r>
              <a:rPr lang="en-US" dirty="0" err="1"/>
              <a:t>vérifiez</a:t>
            </a:r>
            <a:r>
              <a:rPr lang="en-US" dirty="0"/>
              <a:t> </a:t>
            </a:r>
            <a:r>
              <a:rPr lang="en-US" dirty="0" err="1"/>
              <a:t>vos</a:t>
            </a:r>
            <a:r>
              <a:rPr lang="en-US" dirty="0"/>
              <a:t> toilettes pour les </a:t>
            </a:r>
            <a:r>
              <a:rPr lang="en-US" dirty="0" err="1"/>
              <a:t>fuites</a:t>
            </a:r>
            <a:r>
              <a:rPr lang="en-US" dirty="0"/>
              <a:t>
	</a:t>
            </a:r>
            <a:r>
              <a:rPr lang="en-US" dirty="0" err="1"/>
              <a:t>Installez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pomme</a:t>
            </a:r>
            <a:r>
              <a:rPr lang="en-US" dirty="0"/>
              <a:t> de douche </a:t>
            </a:r>
            <a:r>
              <a:rPr lang="en-US" dirty="0" err="1"/>
              <a:t>ou</a:t>
            </a:r>
            <a:r>
              <a:rPr lang="en-US" dirty="0"/>
              <a:t> des </a:t>
            </a:r>
            <a:r>
              <a:rPr lang="en-US" dirty="0" err="1"/>
              <a:t>limiteurs</a:t>
            </a:r>
            <a:r>
              <a:rPr lang="en-US" dirty="0"/>
              <a:t> de </a:t>
            </a:r>
            <a:r>
              <a:rPr lang="en-US" dirty="0" err="1"/>
              <a:t>débit</a:t>
            </a:r>
            <a:r>
              <a:rPr lang="en-US" dirty="0"/>
              <a:t> </a:t>
            </a:r>
            <a:r>
              <a:rPr lang="en-US" dirty="0" err="1"/>
              <a:t>économes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eau</a:t>
            </a:r>
            <a:r>
              <a:rPr lang="en-US" dirty="0"/>
              <a:t>
	</a:t>
            </a:r>
            <a:r>
              <a:rPr lang="en-US" dirty="0" err="1"/>
              <a:t>Éteignez</a:t>
            </a:r>
            <a:r>
              <a:rPr lang="en-US" dirty="0"/>
              <a:t> le </a:t>
            </a:r>
            <a:r>
              <a:rPr lang="en-US" dirty="0" err="1"/>
              <a:t>tuyau</a:t>
            </a:r>
            <a:r>
              <a:rPr lang="en-US" dirty="0"/>
              <a:t> pendant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lavez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voiture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utilisez</a:t>
            </a:r>
            <a:r>
              <a:rPr lang="en-US" dirty="0"/>
              <a:t> un seau et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éponge</a:t>
            </a:r>
            <a:r>
              <a:rPr lang="en-US" dirty="0"/>
              <a:t>
	Si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installez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nouvelle toilette, </a:t>
            </a:r>
            <a:r>
              <a:rPr lang="en-US" dirty="0" err="1"/>
              <a:t>assurez-vous</a:t>
            </a:r>
            <a:r>
              <a:rPr lang="en-US" dirty="0"/>
              <a:t> </a:t>
            </a:r>
            <a:r>
              <a:rPr lang="en-US" dirty="0" err="1"/>
              <a:t>qu’elle</a:t>
            </a:r>
            <a:r>
              <a:rPr lang="en-US" dirty="0"/>
              <a:t> dispose d’un </a:t>
            </a:r>
            <a:r>
              <a:rPr lang="en-US" dirty="0" err="1"/>
              <a:t>système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double chasse </a:t>
            </a:r>
            <a:r>
              <a:rPr lang="en-US" dirty="0" err="1"/>
              <a:t>d’eau</a:t>
            </a:r>
            <a:r>
              <a:rPr lang="en-US" dirty="0"/>
              <a:t>.
	</a:t>
            </a:r>
            <a:r>
              <a:rPr lang="en-US" dirty="0" err="1"/>
              <a:t>Recueillez</a:t>
            </a:r>
            <a:r>
              <a:rPr lang="en-US" dirty="0"/>
              <a:t> </a:t>
            </a:r>
            <a:r>
              <a:rPr lang="en-US" dirty="0" err="1"/>
              <a:t>l’eau</a:t>
            </a:r>
            <a:r>
              <a:rPr lang="en-US" dirty="0"/>
              <a:t> de </a:t>
            </a:r>
            <a:r>
              <a:rPr lang="en-US" dirty="0" err="1"/>
              <a:t>pluie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l’eau</a:t>
            </a:r>
            <a:r>
              <a:rPr lang="en-US" dirty="0"/>
              <a:t> de </a:t>
            </a:r>
            <a:r>
              <a:rPr lang="en-US" dirty="0" err="1"/>
              <a:t>l’évier</a:t>
            </a:r>
            <a:r>
              <a:rPr lang="en-US" dirty="0"/>
              <a:t> pour </a:t>
            </a:r>
            <a:r>
              <a:rPr lang="en-US" dirty="0" err="1"/>
              <a:t>arroser</a:t>
            </a:r>
            <a:r>
              <a:rPr lang="en-US" dirty="0"/>
              <a:t> les </a:t>
            </a:r>
            <a:r>
              <a:rPr lang="en-US" dirty="0" err="1"/>
              <a:t>plantes</a:t>
            </a:r>
            <a:r>
              <a:rPr lang="en-US" dirty="0"/>
              <a:t>. 
	</a:t>
            </a:r>
            <a:r>
              <a:rPr lang="en-US" dirty="0" err="1"/>
              <a:t>Arrosez</a:t>
            </a:r>
            <a:r>
              <a:rPr lang="en-US" dirty="0"/>
              <a:t> </a:t>
            </a:r>
            <a:r>
              <a:rPr lang="en-US" dirty="0" err="1"/>
              <a:t>vos</a:t>
            </a:r>
            <a:r>
              <a:rPr lang="en-US" dirty="0"/>
              <a:t> </a:t>
            </a:r>
            <a:r>
              <a:rPr lang="en-US" dirty="0" err="1"/>
              <a:t>plantes</a:t>
            </a:r>
            <a:r>
              <a:rPr lang="en-US" dirty="0"/>
              <a:t> </a:t>
            </a:r>
            <a:r>
              <a:rPr lang="en-US" dirty="0" err="1"/>
              <a:t>d’extérieur</a:t>
            </a:r>
            <a:r>
              <a:rPr lang="en-US" dirty="0"/>
              <a:t> pendant les parties </a:t>
            </a:r>
            <a:r>
              <a:rPr lang="en-US" dirty="0" err="1"/>
              <a:t>fraîches</a:t>
            </a:r>
            <a:r>
              <a:rPr lang="en-US" dirty="0"/>
              <a:t> des </a:t>
            </a:r>
            <a:r>
              <a:rPr lang="en-US" dirty="0" err="1"/>
              <a:t>journées</a:t>
            </a:r>
            <a:r>
              <a:rPr lang="en-US" dirty="0"/>
              <a:t>
	</a:t>
            </a:r>
            <a:r>
              <a:rPr lang="en-US" dirty="0" err="1"/>
              <a:t>Mettez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couche</a:t>
            </a:r>
            <a:r>
              <a:rPr lang="en-US" dirty="0"/>
              <a:t> de </a:t>
            </a:r>
            <a:r>
              <a:rPr lang="en-US" dirty="0" err="1"/>
              <a:t>paillis</a:t>
            </a:r>
            <a:r>
              <a:rPr lang="en-US" dirty="0"/>
              <a:t> </a:t>
            </a:r>
            <a:r>
              <a:rPr lang="en-US" dirty="0" err="1"/>
              <a:t>autour</a:t>
            </a:r>
            <a:r>
              <a:rPr lang="en-US" dirty="0"/>
              <a:t> de </a:t>
            </a:r>
            <a:r>
              <a:rPr lang="en-US" dirty="0" err="1"/>
              <a:t>vos</a:t>
            </a:r>
            <a:r>
              <a:rPr lang="en-US" dirty="0"/>
              <a:t> </a:t>
            </a:r>
            <a:r>
              <a:rPr lang="en-US" dirty="0" err="1"/>
              <a:t>plantes</a:t>
            </a:r>
            <a:r>
              <a:rPr lang="en-US" dirty="0"/>
              <a:t> / </a:t>
            </a:r>
            <a:r>
              <a:rPr lang="en-US" dirty="0" err="1"/>
              <a:t>arbres</a:t>
            </a:r>
            <a:r>
              <a:rPr lang="en-US" dirty="0"/>
              <a:t> dans le </a:t>
            </a:r>
            <a:r>
              <a:rPr lang="en-US" dirty="0" err="1"/>
              <a:t>jardin</a:t>
            </a:r>
            <a:r>
              <a:rPr lang="en-US" dirty="0"/>
              <a:t> pour </a:t>
            </a:r>
            <a:r>
              <a:rPr lang="en-US" dirty="0" err="1"/>
              <a:t>ralentir</a:t>
            </a:r>
            <a:r>
              <a:rPr lang="en-US" dirty="0"/>
              <a:t> </a:t>
            </a:r>
            <a:r>
              <a:rPr lang="en-US" dirty="0" err="1"/>
              <a:t>l’évaporation</a:t>
            </a:r>
            <a:r>
              <a:rPr lang="en-US" dirty="0"/>
              <a:t> de </a:t>
            </a:r>
            <a:r>
              <a:rPr lang="en-US" dirty="0" err="1"/>
              <a:t>l’humidité</a:t>
            </a:r>
            <a:r>
              <a:rPr lang="en-US" dirty="0"/>
              <a:t>
	</a:t>
            </a:r>
            <a:r>
              <a:rPr lang="en-US" dirty="0" err="1"/>
              <a:t>Utilisez</a:t>
            </a:r>
            <a:r>
              <a:rPr lang="en-US" dirty="0"/>
              <a:t> de </a:t>
            </a:r>
            <a:r>
              <a:rPr lang="en-US" dirty="0" err="1"/>
              <a:t>l’eau</a:t>
            </a:r>
            <a:r>
              <a:rPr lang="en-US" dirty="0"/>
              <a:t> du </a:t>
            </a:r>
            <a:r>
              <a:rPr lang="en-US" dirty="0" err="1"/>
              <a:t>robinet</a:t>
            </a:r>
            <a:r>
              <a:rPr lang="en-US" dirty="0"/>
              <a:t> </a:t>
            </a:r>
            <a:r>
              <a:rPr lang="en-US" dirty="0" err="1"/>
              <a:t>filtrée</a:t>
            </a:r>
            <a:r>
              <a:rPr lang="en-US" dirty="0"/>
              <a:t> pour </a:t>
            </a:r>
            <a:r>
              <a:rPr lang="en-US" dirty="0" err="1"/>
              <a:t>boire</a:t>
            </a:r>
            <a:r>
              <a:rPr lang="en-US" dirty="0"/>
              <a:t> </a:t>
            </a:r>
            <a:r>
              <a:rPr lang="en-US" dirty="0" err="1"/>
              <a:t>plutôt</a:t>
            </a:r>
            <a:r>
              <a:rPr lang="en-US" dirty="0"/>
              <a:t> que de </a:t>
            </a:r>
            <a:r>
              <a:rPr lang="en-US" dirty="0" err="1"/>
              <a:t>l’eau</a:t>
            </a:r>
            <a:r>
              <a:rPr lang="en-US" dirty="0"/>
              <a:t> </a:t>
            </a:r>
            <a:r>
              <a:rPr lang="en-US" dirty="0" err="1"/>
              <a:t>embouteillée</a:t>
            </a:r>
            <a:r>
              <a:rPr lang="en-US" dirty="0"/>
              <a:t> </a:t>
            </a:r>
            <a:r>
              <a:rPr lang="en-US" dirty="0" err="1"/>
              <a:t>énergivore</a:t>
            </a:r>
            <a:r>
              <a:rPr lang="en-US" dirty="0"/>
              <a:t> et </a:t>
            </a:r>
            <a:r>
              <a:rPr lang="en-US" dirty="0" err="1"/>
              <a:t>gourmande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67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3E528-0512-40CE-A89F-3881652D6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 </a:t>
            </a:r>
            <a:r>
              <a:rPr lang="en-US" dirty="0" err="1"/>
              <a:t>kilowattheure</a:t>
            </a:r>
            <a:r>
              <a:rPr lang="en-US" dirty="0"/>
              <a:t> – </a:t>
            </a:r>
            <a:r>
              <a:rPr lang="en-US" dirty="0" err="1"/>
              <a:t>qu’est-ce</a:t>
            </a:r>
            <a:r>
              <a:rPr lang="en-US" dirty="0"/>
              <a:t> que </a:t>
            </a:r>
            <a:r>
              <a:rPr lang="en-US" dirty="0" err="1"/>
              <a:t>cela</a:t>
            </a:r>
            <a:r>
              <a:rPr lang="en-US" dirty="0"/>
              <a:t> </a:t>
            </a:r>
            <a:r>
              <a:rPr lang="en-US" dirty="0" err="1"/>
              <a:t>signifie</a:t>
            </a:r>
            <a:r>
              <a:rPr lang="en-US" dirty="0"/>
              <a:t> </a:t>
            </a:r>
            <a:r>
              <a:rPr lang="en-US" dirty="0" err="1"/>
              <a:t>réellement</a:t>
            </a:r>
            <a:r>
              <a:rPr lang="en-US" dirty="0"/>
              <a:t>?
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B194D9-5CB3-469E-8700-4F7090928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1471" y="1527048"/>
            <a:ext cx="6074797" cy="420584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000" dirty="0"/>
              <a:t>Un </a:t>
            </a:r>
            <a:r>
              <a:rPr lang="en-US" sz="2000" dirty="0" err="1"/>
              <a:t>kilowattheure</a:t>
            </a:r>
            <a:r>
              <a:rPr lang="en-US" sz="2000" dirty="0"/>
              <a:t> correspond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l’énergie</a:t>
            </a:r>
            <a:r>
              <a:rPr lang="en-US" sz="2000" dirty="0"/>
              <a:t> </a:t>
            </a:r>
            <a:r>
              <a:rPr lang="en-US" sz="2000" dirty="0" err="1"/>
              <a:t>utilisée</a:t>
            </a:r>
            <a:r>
              <a:rPr lang="en-US" sz="2000" dirty="0"/>
              <a:t> d’un </a:t>
            </a:r>
            <a:r>
              <a:rPr lang="en-US" sz="2000" dirty="0" err="1"/>
              <a:t>appareil</a:t>
            </a:r>
            <a:r>
              <a:rPr lang="en-US" sz="2000" dirty="0"/>
              <a:t> </a:t>
            </a:r>
            <a:r>
              <a:rPr lang="en-US" sz="2000" dirty="0" err="1"/>
              <a:t>électrique</a:t>
            </a:r>
            <a:r>
              <a:rPr lang="en-US" sz="2000" dirty="0"/>
              <a:t> </a:t>
            </a:r>
            <a:r>
              <a:rPr lang="en-US" sz="2000" dirty="0" err="1"/>
              <a:t>d’une</a:t>
            </a:r>
            <a:r>
              <a:rPr lang="en-US" sz="2000" dirty="0"/>
              <a:t> </a:t>
            </a:r>
            <a:r>
              <a:rPr lang="en-US" sz="2000" dirty="0" err="1"/>
              <a:t>capacité</a:t>
            </a:r>
            <a:r>
              <a:rPr lang="en-US" sz="2000" dirty="0"/>
              <a:t> d’un kilowatt (= 1000W) pendant 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heure</a:t>
            </a:r>
            <a:r>
              <a:rPr lang="en-US" sz="2000" dirty="0"/>
              <a:t>. Avec </a:t>
            </a:r>
            <a:r>
              <a:rPr lang="en-US" sz="2000" dirty="0" err="1"/>
              <a:t>elle</a:t>
            </a:r>
            <a:r>
              <a:rPr lang="en-US" sz="2000" dirty="0"/>
              <a:t> :
</a:t>
            </a:r>
            <a:r>
              <a:rPr lang="en-US" sz="2000" dirty="0" err="1"/>
              <a:t>Vous</a:t>
            </a:r>
            <a:r>
              <a:rPr lang="en-US" sz="2000" dirty="0"/>
              <a:t> </a:t>
            </a:r>
            <a:r>
              <a:rPr lang="en-US" sz="2000" dirty="0" err="1"/>
              <a:t>pouvez</a:t>
            </a:r>
            <a:r>
              <a:rPr lang="en-US" sz="2000" dirty="0"/>
              <a:t> surfer sur </a:t>
            </a:r>
            <a:r>
              <a:rPr lang="en-US" sz="2000" b="1" dirty="0"/>
              <a:t>Internet</a:t>
            </a:r>
            <a:r>
              <a:rPr lang="en-US" sz="2000" dirty="0"/>
              <a:t> sur </a:t>
            </a:r>
            <a:r>
              <a:rPr lang="en-US" sz="2000" dirty="0" err="1"/>
              <a:t>votre</a:t>
            </a:r>
            <a:r>
              <a:rPr lang="en-US" sz="2000" dirty="0"/>
              <a:t> </a:t>
            </a:r>
            <a:r>
              <a:rPr lang="en-US" sz="2000" dirty="0" err="1"/>
              <a:t>ordinateur</a:t>
            </a:r>
            <a:r>
              <a:rPr lang="en-US" sz="2000" dirty="0"/>
              <a:t> personnel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moyenne</a:t>
            </a:r>
            <a:r>
              <a:rPr lang="en-US" sz="2000" dirty="0"/>
              <a:t> </a:t>
            </a:r>
            <a:r>
              <a:rPr lang="en-US" sz="2000" b="1" dirty="0"/>
              <a:t>6 </a:t>
            </a:r>
            <a:r>
              <a:rPr lang="en-US" sz="2000" b="1" dirty="0" err="1"/>
              <a:t>heures</a:t>
            </a:r>
            <a:r>
              <a:rPr lang="en-US" sz="2000" dirty="0"/>
              <a:t>;
</a:t>
            </a:r>
            <a:r>
              <a:rPr lang="en-US" sz="2000" dirty="0" err="1"/>
              <a:t>Vous</a:t>
            </a:r>
            <a:r>
              <a:rPr lang="en-US" sz="2000" dirty="0"/>
              <a:t> </a:t>
            </a:r>
            <a:r>
              <a:rPr lang="en-US" sz="2000" dirty="0" err="1"/>
              <a:t>pouvez</a:t>
            </a:r>
            <a:r>
              <a:rPr lang="en-US" sz="2000" dirty="0"/>
              <a:t> </a:t>
            </a:r>
            <a:r>
              <a:rPr lang="en-US" sz="2000" dirty="0" err="1"/>
              <a:t>regarder</a:t>
            </a:r>
            <a:r>
              <a:rPr lang="en-US" sz="2000" dirty="0"/>
              <a:t> </a:t>
            </a:r>
            <a:r>
              <a:rPr lang="en-US" sz="2000" b="1" dirty="0"/>
              <a:t>4 </a:t>
            </a:r>
            <a:r>
              <a:rPr lang="en-US" sz="2000" b="1" dirty="0" err="1"/>
              <a:t>heures</a:t>
            </a:r>
            <a:r>
              <a:rPr lang="en-US" sz="2000" b="1" dirty="0"/>
              <a:t> </a:t>
            </a:r>
            <a:r>
              <a:rPr lang="en-US" sz="2000" dirty="0"/>
              <a:t>de </a:t>
            </a:r>
            <a:r>
              <a:rPr lang="en-US" sz="2000" dirty="0" err="1"/>
              <a:t>télévision</a:t>
            </a:r>
            <a:r>
              <a:rPr lang="en-US" sz="2000" dirty="0"/>
              <a:t> sur un grand </a:t>
            </a:r>
            <a:r>
              <a:rPr lang="en-US" sz="2000" dirty="0" err="1"/>
              <a:t>écran</a:t>
            </a:r>
            <a:r>
              <a:rPr lang="en-US" sz="2000" dirty="0"/>
              <a:t> plat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écran</a:t>
            </a:r>
            <a:r>
              <a:rPr lang="en-US" sz="2000" dirty="0"/>
              <a:t> plasma;
</a:t>
            </a:r>
            <a:r>
              <a:rPr lang="en-US" sz="2000" dirty="0" err="1"/>
              <a:t>Vous</a:t>
            </a:r>
            <a:r>
              <a:rPr lang="en-US" sz="2000" dirty="0"/>
              <a:t> </a:t>
            </a:r>
            <a:r>
              <a:rPr lang="en-US" sz="2000" dirty="0" err="1"/>
              <a:t>pouvez</a:t>
            </a:r>
            <a:r>
              <a:rPr lang="en-US" sz="2000" dirty="0"/>
              <a:t> </a:t>
            </a:r>
            <a:r>
              <a:rPr lang="en-US" sz="2000" b="1" dirty="0"/>
              <a:t>laver la </a:t>
            </a:r>
            <a:r>
              <a:rPr lang="en-US" sz="2000" b="1" dirty="0" err="1"/>
              <a:t>vaisselle</a:t>
            </a:r>
            <a:r>
              <a:rPr lang="en-US" sz="2000" b="1" dirty="0"/>
              <a:t> </a:t>
            </a:r>
            <a:r>
              <a:rPr lang="en-US" sz="2000" dirty="0"/>
              <a:t>avec un lave-</a:t>
            </a:r>
            <a:r>
              <a:rPr lang="en-US" sz="2000" dirty="0" err="1"/>
              <a:t>vaisselle</a:t>
            </a:r>
            <a:r>
              <a:rPr lang="en-US" sz="2000" dirty="0"/>
              <a:t> </a:t>
            </a:r>
            <a:r>
              <a:rPr lang="en-US" sz="2000" dirty="0" err="1"/>
              <a:t>efficace</a:t>
            </a:r>
            <a:r>
              <a:rPr lang="en-US" sz="2000" dirty="0"/>
              <a:t>;
</a:t>
            </a:r>
            <a:r>
              <a:rPr lang="en-US" sz="2000" dirty="0" err="1"/>
              <a:t>Vous</a:t>
            </a:r>
            <a:r>
              <a:rPr lang="en-US" sz="2000" dirty="0"/>
              <a:t> </a:t>
            </a:r>
            <a:r>
              <a:rPr lang="en-US" sz="2000" dirty="0" err="1"/>
              <a:t>pouvez</a:t>
            </a:r>
            <a:r>
              <a:rPr lang="en-US" sz="2000" dirty="0"/>
              <a:t> </a:t>
            </a:r>
            <a:r>
              <a:rPr lang="en-US" sz="2000" dirty="0" err="1"/>
              <a:t>utiliser</a:t>
            </a:r>
            <a:r>
              <a:rPr lang="en-US" sz="2000" dirty="0"/>
              <a:t> 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b="1" dirty="0"/>
              <a:t>ampoule</a:t>
            </a:r>
            <a:r>
              <a:rPr lang="en-US" sz="2000" dirty="0"/>
              <a:t> de 100 W pendant </a:t>
            </a:r>
            <a:r>
              <a:rPr lang="en-US" sz="2000" b="1" dirty="0"/>
              <a:t>10 </a:t>
            </a:r>
            <a:r>
              <a:rPr lang="en-US" sz="2000" b="1" dirty="0" err="1"/>
              <a:t>heures</a:t>
            </a:r>
            <a:r>
              <a:rPr lang="en-US" sz="2000" b="1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/>
              <a:t>une</a:t>
            </a:r>
            <a:r>
              <a:rPr lang="en-US" sz="2000" dirty="0"/>
              <a:t> ampoule </a:t>
            </a:r>
            <a:r>
              <a:rPr lang="en-US" sz="2000" dirty="0" err="1"/>
              <a:t>d’économie</a:t>
            </a:r>
            <a:r>
              <a:rPr lang="en-US" sz="2000" dirty="0"/>
              <a:t> </a:t>
            </a:r>
            <a:r>
              <a:rPr lang="en-US" sz="2000" dirty="0" err="1"/>
              <a:t>d’énergie</a:t>
            </a:r>
            <a:r>
              <a:rPr lang="en-US" sz="2000" dirty="0"/>
              <a:t> de 20 W pendant </a:t>
            </a:r>
            <a:r>
              <a:rPr lang="en-US" sz="2000" b="1" dirty="0"/>
              <a:t>50 </a:t>
            </a:r>
            <a:r>
              <a:rPr lang="en-US" sz="2000" b="1" dirty="0" err="1"/>
              <a:t>heures</a:t>
            </a:r>
            <a:r>
              <a:rPr lang="en-US" sz="2000" dirty="0"/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/>
              <a:t>Vous</a:t>
            </a:r>
            <a:r>
              <a:rPr lang="en-US" sz="2000" dirty="0"/>
              <a:t> </a:t>
            </a:r>
            <a:r>
              <a:rPr lang="en-US" sz="2000" dirty="0" err="1"/>
              <a:t>pouvez</a:t>
            </a:r>
            <a:r>
              <a:rPr lang="en-US" sz="2000" dirty="0"/>
              <a:t> </a:t>
            </a:r>
            <a:r>
              <a:rPr lang="en-US" sz="2000" dirty="0" err="1"/>
              <a:t>allumer</a:t>
            </a:r>
            <a:r>
              <a:rPr lang="en-US" sz="2000" dirty="0"/>
              <a:t> un </a:t>
            </a:r>
            <a:r>
              <a:rPr lang="en-US" sz="2000" b="1" dirty="0" err="1"/>
              <a:t>climatiseur</a:t>
            </a:r>
            <a:r>
              <a:rPr lang="en-US" sz="2000" b="1" dirty="0"/>
              <a:t> domestique </a:t>
            </a:r>
            <a:r>
              <a:rPr lang="en-US" sz="2000" dirty="0"/>
              <a:t>pendant </a:t>
            </a:r>
            <a:r>
              <a:rPr lang="en-US" sz="2000" b="1" dirty="0"/>
              <a:t>1 </a:t>
            </a:r>
            <a:r>
              <a:rPr lang="en-US" sz="2000" b="1" dirty="0" err="1"/>
              <a:t>heure</a:t>
            </a:r>
            <a:r>
              <a:rPr lang="en-US" sz="2000" dirty="0"/>
              <a:t>;
</a:t>
            </a:r>
            <a:r>
              <a:rPr lang="en-US" sz="2000" dirty="0" err="1"/>
              <a:t>Vous</a:t>
            </a:r>
            <a:r>
              <a:rPr lang="en-US" sz="2000" dirty="0"/>
              <a:t> </a:t>
            </a:r>
            <a:r>
              <a:rPr lang="en-US" sz="2000" dirty="0" err="1"/>
              <a:t>pouvez</a:t>
            </a:r>
            <a:r>
              <a:rPr lang="en-US" sz="2000" dirty="0"/>
              <a:t> faire </a:t>
            </a:r>
            <a:r>
              <a:rPr lang="en-US" sz="2000" dirty="0" err="1"/>
              <a:t>fonctionner</a:t>
            </a:r>
            <a:r>
              <a:rPr lang="en-US" sz="2000" dirty="0"/>
              <a:t> un </a:t>
            </a:r>
            <a:r>
              <a:rPr lang="en-US" sz="2000" b="1" dirty="0"/>
              <a:t>sauna</a:t>
            </a:r>
            <a:r>
              <a:rPr lang="en-US" sz="2000" dirty="0"/>
              <a:t> dans </a:t>
            </a:r>
            <a:r>
              <a:rPr lang="en-US" sz="2000" dirty="0" err="1"/>
              <a:t>votre</a:t>
            </a:r>
            <a:r>
              <a:rPr lang="en-US" sz="2000" dirty="0"/>
              <a:t> </a:t>
            </a:r>
            <a:r>
              <a:rPr lang="en-US" sz="2000" dirty="0" err="1"/>
              <a:t>maison</a:t>
            </a:r>
            <a:r>
              <a:rPr lang="en-US" sz="2000" dirty="0"/>
              <a:t> pendant </a:t>
            </a:r>
            <a:r>
              <a:rPr lang="en-US" sz="2000" b="1" dirty="0"/>
              <a:t>8 minutes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197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E72F5-3A11-46B4-B8EA-BFF9660B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QUESTION 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D046E1-4080-4553-A60F-E46B20EBA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1234440"/>
            <a:ext cx="4709160" cy="4069080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/>
              <a:t>Utilisez-vous</a:t>
            </a:r>
            <a:r>
              <a:rPr lang="en-US" sz="2800" dirty="0"/>
              <a:t> des ampoules </a:t>
            </a:r>
            <a:r>
              <a:rPr lang="en-US" sz="2800" dirty="0" err="1"/>
              <a:t>à</a:t>
            </a:r>
            <a:r>
              <a:rPr lang="en-US" sz="2800" dirty="0"/>
              <a:t> </a:t>
            </a:r>
            <a:r>
              <a:rPr lang="en-US" sz="2800" dirty="0" err="1"/>
              <a:t>économie</a:t>
            </a:r>
            <a:r>
              <a:rPr lang="en-US" sz="2800" dirty="0"/>
              <a:t> </a:t>
            </a:r>
            <a:r>
              <a:rPr lang="en-US" sz="2800" dirty="0" err="1"/>
              <a:t>d’énergie</a:t>
            </a:r>
            <a:r>
              <a:rPr lang="en-US" sz="2800" dirty="0"/>
              <a:t>?
</a:t>
            </a:r>
            <a:endParaRPr lang="de-AT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2A8DD6-07D6-4196-A1D9-55D3515E848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76" y="2456290"/>
            <a:ext cx="5105732" cy="340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95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3E528-0512-40CE-A89F-3881652D6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energy saving or LED bulbs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B194D9-5CB3-469E-8700-4F7090928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1471" y="1527048"/>
            <a:ext cx="6074797" cy="420584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000" b="1" dirty="0"/>
              <a:t>Les ampoules </a:t>
            </a:r>
            <a:r>
              <a:rPr lang="en-US" sz="2000" b="1" dirty="0" err="1"/>
              <a:t>à</a:t>
            </a:r>
            <a:r>
              <a:rPr lang="en-US" sz="2000" b="1" dirty="0"/>
              <a:t> </a:t>
            </a:r>
            <a:r>
              <a:rPr lang="en-US" sz="2000" b="1" dirty="0" err="1"/>
              <a:t>économie</a:t>
            </a:r>
            <a:r>
              <a:rPr lang="en-US" sz="2000" b="1" dirty="0"/>
              <a:t> </a:t>
            </a:r>
            <a:r>
              <a:rPr lang="en-US" sz="2000" b="1" dirty="0" err="1"/>
              <a:t>d’énergie</a:t>
            </a:r>
            <a:r>
              <a:rPr lang="en-US" sz="2000" b="1" dirty="0"/>
              <a:t> </a:t>
            </a:r>
            <a:r>
              <a:rPr lang="en-US" sz="2000" dirty="0" err="1"/>
              <a:t>consomment</a:t>
            </a:r>
            <a:r>
              <a:rPr lang="en-US" sz="2000" dirty="0"/>
              <a:t> </a:t>
            </a:r>
            <a:r>
              <a:rPr lang="en-US" sz="2000" b="1" dirty="0"/>
              <a:t>4 </a:t>
            </a:r>
            <a:r>
              <a:rPr lang="en-US" sz="2000" b="1" dirty="0" err="1"/>
              <a:t>fois</a:t>
            </a:r>
            <a:r>
              <a:rPr lang="en-US" sz="2000" b="1" dirty="0"/>
              <a:t> </a:t>
            </a:r>
            <a:r>
              <a:rPr lang="en-US" sz="2000" b="1" dirty="0" err="1"/>
              <a:t>moins</a:t>
            </a:r>
            <a:r>
              <a:rPr lang="en-US" sz="2000" b="1" dirty="0"/>
              <a:t> </a:t>
            </a:r>
            <a:r>
              <a:rPr lang="en-US" sz="2000" dirty="0" err="1"/>
              <a:t>d’énergie</a:t>
            </a:r>
            <a:r>
              <a:rPr lang="en-US" sz="2000" dirty="0"/>
              <a:t> que les ampoules </a:t>
            </a:r>
            <a:r>
              <a:rPr lang="en-US" sz="2000" dirty="0" err="1"/>
              <a:t>conventionnelles</a:t>
            </a:r>
            <a:r>
              <a:rPr lang="en-US" sz="2000" dirty="0"/>
              <a:t> (</a:t>
            </a:r>
            <a:r>
              <a:rPr lang="en-US" sz="2000" dirty="0" err="1"/>
              <a:t>à</a:t>
            </a:r>
            <a:r>
              <a:rPr lang="en-US" sz="2000" dirty="0"/>
              <a:t> incandescence). </a:t>
            </a:r>
            <a:r>
              <a:rPr lang="en-US" sz="2000" dirty="0" err="1"/>
              <a:t>Elles</a:t>
            </a:r>
            <a:r>
              <a:rPr lang="en-US" sz="2000" dirty="0"/>
              <a:t> </a:t>
            </a:r>
            <a:r>
              <a:rPr lang="en-US" sz="2000" dirty="0" err="1"/>
              <a:t>durent</a:t>
            </a:r>
            <a:r>
              <a:rPr lang="en-US" sz="2000" dirty="0"/>
              <a:t> </a:t>
            </a:r>
            <a:r>
              <a:rPr lang="en-US" sz="2000" dirty="0" err="1"/>
              <a:t>jusqu’à</a:t>
            </a:r>
            <a:r>
              <a:rPr lang="en-US" sz="2000" dirty="0"/>
              <a:t> </a:t>
            </a:r>
            <a:r>
              <a:rPr lang="en-US" sz="2000" b="1" dirty="0"/>
              <a:t>5 </a:t>
            </a:r>
            <a:r>
              <a:rPr lang="en-US" sz="2000" b="1" dirty="0" err="1"/>
              <a:t>fois</a:t>
            </a:r>
            <a:r>
              <a:rPr lang="en-US" sz="2000" b="1" dirty="0"/>
              <a:t> plus </a:t>
            </a:r>
            <a:r>
              <a:rPr lang="en-US" sz="2000" dirty="0" err="1"/>
              <a:t>longtemps</a:t>
            </a:r>
            <a:r>
              <a:rPr lang="en-US" sz="2000" dirty="0"/>
              <a:t> et </a:t>
            </a:r>
            <a:r>
              <a:rPr lang="en-US" sz="2000" dirty="0" err="1"/>
              <a:t>émettent</a:t>
            </a:r>
            <a:r>
              <a:rPr lang="en-US" sz="2000" dirty="0"/>
              <a:t> beaucoup </a:t>
            </a:r>
            <a:r>
              <a:rPr lang="en-US" sz="2000" dirty="0" err="1"/>
              <a:t>moins</a:t>
            </a:r>
            <a:r>
              <a:rPr lang="en-US" sz="2000" dirty="0"/>
              <a:t> de </a:t>
            </a:r>
            <a:r>
              <a:rPr lang="en-US" sz="2000" dirty="0" err="1"/>
              <a:t>chaleur</a:t>
            </a:r>
            <a:r>
              <a:rPr lang="en-US" sz="2000" dirty="0"/>
              <a:t> que les </a:t>
            </a:r>
            <a:r>
              <a:rPr lang="en-US" sz="2000" dirty="0" err="1"/>
              <a:t>autres</a:t>
            </a:r>
            <a:r>
              <a:rPr lang="en-US" sz="2000" dirty="0"/>
              <a:t> ampoules. </a:t>
            </a:r>
          </a:p>
          <a:p>
            <a:pPr algn="just"/>
            <a:r>
              <a:rPr lang="en-US" sz="2000" b="1" dirty="0"/>
              <a:t>Les ampoules LED </a:t>
            </a:r>
            <a:r>
              <a:rPr lang="en-US" sz="2000" dirty="0" err="1"/>
              <a:t>sont</a:t>
            </a:r>
            <a:r>
              <a:rPr lang="en-US" sz="2000" dirty="0"/>
              <a:t> 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technologie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évolution</a:t>
            </a:r>
            <a:r>
              <a:rPr lang="en-US" sz="2000" dirty="0"/>
              <a:t> </a:t>
            </a:r>
            <a:r>
              <a:rPr lang="en-US" sz="2000" dirty="0" err="1"/>
              <a:t>rapide</a:t>
            </a:r>
            <a:r>
              <a:rPr lang="en-US" sz="2000" dirty="0"/>
              <a:t> et </a:t>
            </a:r>
            <a:r>
              <a:rPr lang="en-US" sz="2000" dirty="0" err="1"/>
              <a:t>deviennent</a:t>
            </a:r>
            <a:r>
              <a:rPr lang="en-US" sz="2000" dirty="0"/>
              <a:t> de plus </a:t>
            </a:r>
            <a:r>
              <a:rPr lang="en-US" sz="2000" dirty="0" err="1"/>
              <a:t>en</a:t>
            </a:r>
            <a:r>
              <a:rPr lang="en-US" sz="2000" dirty="0"/>
              <a:t> plus </a:t>
            </a:r>
            <a:r>
              <a:rPr lang="en-US" sz="2000" dirty="0" err="1"/>
              <a:t>disponibles</a:t>
            </a:r>
            <a:r>
              <a:rPr lang="en-US" sz="2000" dirty="0"/>
              <a:t> sur le </a:t>
            </a:r>
            <a:r>
              <a:rPr lang="en-US" sz="2000" dirty="0" err="1"/>
              <a:t>marché</a:t>
            </a:r>
            <a:r>
              <a:rPr lang="en-US" sz="2000" dirty="0"/>
              <a:t>. </a:t>
            </a:r>
            <a:r>
              <a:rPr lang="en-US" sz="2000" dirty="0" err="1"/>
              <a:t>Elles</a:t>
            </a:r>
            <a:r>
              <a:rPr lang="en-US" sz="2000" dirty="0"/>
              <a:t> </a:t>
            </a:r>
            <a:r>
              <a:rPr lang="en-US" sz="2000" dirty="0" err="1"/>
              <a:t>consomment</a:t>
            </a:r>
            <a:r>
              <a:rPr lang="en-US" sz="2000" dirty="0"/>
              <a:t> </a:t>
            </a:r>
            <a:r>
              <a:rPr lang="en-US" sz="2000" dirty="0" err="1"/>
              <a:t>jusqu’à</a:t>
            </a:r>
            <a:r>
              <a:rPr lang="en-US" sz="2000" dirty="0"/>
              <a:t> </a:t>
            </a:r>
            <a:r>
              <a:rPr lang="en-US" sz="2000" b="1" dirty="0"/>
              <a:t>10 </a:t>
            </a:r>
            <a:r>
              <a:rPr lang="en-US" sz="2000" b="1" dirty="0" err="1"/>
              <a:t>fois</a:t>
            </a:r>
            <a:r>
              <a:rPr lang="en-US" sz="2000" b="1" dirty="0"/>
              <a:t> </a:t>
            </a:r>
            <a:r>
              <a:rPr lang="en-US" sz="2000" b="1" dirty="0" err="1"/>
              <a:t>moins</a:t>
            </a:r>
            <a:r>
              <a:rPr lang="en-US" sz="2000" b="1" dirty="0"/>
              <a:t> </a:t>
            </a:r>
            <a:r>
              <a:rPr lang="en-US" sz="2000" dirty="0"/>
              <a:t>que les ampoules </a:t>
            </a:r>
            <a:r>
              <a:rPr lang="en-US" sz="2000" dirty="0" err="1"/>
              <a:t>conventionnelles</a:t>
            </a:r>
            <a:r>
              <a:rPr lang="en-US" sz="2000" dirty="0"/>
              <a:t>, et </a:t>
            </a:r>
            <a:r>
              <a:rPr lang="en-US" sz="2000" dirty="0" err="1"/>
              <a:t>leur</a:t>
            </a:r>
            <a:r>
              <a:rPr lang="en-US" sz="2000" dirty="0"/>
              <a:t> durée de vie dure </a:t>
            </a:r>
            <a:r>
              <a:rPr lang="en-US" sz="2000" b="1" dirty="0"/>
              <a:t>10 </a:t>
            </a:r>
            <a:r>
              <a:rPr lang="en-US" sz="2000" b="1" dirty="0" err="1"/>
              <a:t>à</a:t>
            </a:r>
            <a:r>
              <a:rPr lang="en-US" sz="2000" b="1" dirty="0"/>
              <a:t> 15 </a:t>
            </a:r>
            <a:r>
              <a:rPr lang="en-US" sz="2000" b="1" dirty="0" err="1"/>
              <a:t>fois</a:t>
            </a:r>
            <a:r>
              <a:rPr lang="en-US" sz="2000" b="1" dirty="0"/>
              <a:t> plus </a:t>
            </a:r>
            <a:r>
              <a:rPr lang="en-US" sz="2000" dirty="0" err="1"/>
              <a:t>longtemps</a:t>
            </a:r>
            <a:r>
              <a:rPr lang="en-US" sz="2000" dirty="0"/>
              <a:t>..</a:t>
            </a:r>
          </a:p>
          <a:p>
            <a:pPr algn="just"/>
            <a:r>
              <a:rPr lang="en-US" sz="2000" dirty="0"/>
              <a:t>Les ampoules LED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économie</a:t>
            </a:r>
            <a:r>
              <a:rPr lang="en-US" sz="2000" dirty="0"/>
              <a:t> </a:t>
            </a:r>
            <a:r>
              <a:rPr lang="en-US" sz="2000" dirty="0" err="1"/>
              <a:t>d’énergie</a:t>
            </a:r>
            <a:r>
              <a:rPr lang="en-US" sz="2000" dirty="0"/>
              <a:t> </a:t>
            </a:r>
            <a:r>
              <a:rPr lang="en-US" sz="2000" dirty="0" err="1"/>
              <a:t>doivent</a:t>
            </a:r>
            <a:r>
              <a:rPr lang="en-US" sz="2000" dirty="0"/>
              <a:t> </a:t>
            </a:r>
            <a:r>
              <a:rPr lang="en-US" sz="2000" dirty="0" err="1"/>
              <a:t>être</a:t>
            </a:r>
            <a:r>
              <a:rPr lang="en-US" sz="2000" dirty="0"/>
              <a:t> </a:t>
            </a:r>
            <a:r>
              <a:rPr lang="en-US" sz="2000" dirty="0" err="1"/>
              <a:t>placées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particulier dans les </a:t>
            </a:r>
            <a:r>
              <a:rPr lang="en-US" sz="2000" dirty="0" err="1"/>
              <a:t>pièces</a:t>
            </a:r>
            <a:r>
              <a:rPr lang="en-US" sz="2000" dirty="0"/>
              <a:t> </a:t>
            </a:r>
            <a:r>
              <a:rPr lang="en-US" sz="2000" dirty="0" err="1"/>
              <a:t>où</a:t>
            </a:r>
            <a:r>
              <a:rPr lang="en-US" sz="2000" dirty="0"/>
              <a:t> </a:t>
            </a:r>
            <a:r>
              <a:rPr lang="en-US" sz="2000" dirty="0" err="1"/>
              <a:t>elles</a:t>
            </a:r>
            <a:r>
              <a:rPr lang="en-US" sz="2000" dirty="0"/>
              <a:t> </a:t>
            </a:r>
            <a:r>
              <a:rPr lang="en-US" sz="2000" dirty="0" err="1"/>
              <a:t>seront</a:t>
            </a:r>
            <a:r>
              <a:rPr lang="en-US" sz="2000" dirty="0"/>
              <a:t> </a:t>
            </a:r>
            <a:r>
              <a:rPr lang="en-US" sz="2000" dirty="0" err="1"/>
              <a:t>utilisées</a:t>
            </a:r>
            <a:r>
              <a:rPr lang="en-US" sz="2000" dirty="0"/>
              <a:t> plus </a:t>
            </a:r>
            <a:r>
              <a:rPr lang="en-US" sz="2000" dirty="0" err="1"/>
              <a:t>longtemps</a:t>
            </a:r>
            <a:r>
              <a:rPr lang="en-US" sz="2000" dirty="0"/>
              <a:t>. </a:t>
            </a:r>
            <a:r>
              <a:rPr lang="en-US" sz="2000" dirty="0" err="1"/>
              <a:t>Cela</a:t>
            </a:r>
            <a:r>
              <a:rPr lang="en-US" sz="2000" dirty="0"/>
              <a:t> </a:t>
            </a:r>
            <a:r>
              <a:rPr lang="en-US" sz="2000" dirty="0" err="1"/>
              <a:t>augmentera</a:t>
            </a:r>
            <a:r>
              <a:rPr lang="en-US" sz="2000" dirty="0"/>
              <a:t> non </a:t>
            </a:r>
            <a:r>
              <a:rPr lang="en-US" sz="2000" dirty="0" err="1"/>
              <a:t>seulement</a:t>
            </a:r>
            <a:r>
              <a:rPr lang="en-US" sz="2000" dirty="0"/>
              <a:t> </a:t>
            </a:r>
            <a:r>
              <a:rPr lang="en-US" sz="2000" dirty="0" err="1"/>
              <a:t>vos</a:t>
            </a:r>
            <a:r>
              <a:rPr lang="en-US" sz="2000" dirty="0"/>
              <a:t> </a:t>
            </a:r>
            <a:r>
              <a:rPr lang="en-US" sz="2000" dirty="0" err="1"/>
              <a:t>économies</a:t>
            </a:r>
            <a:r>
              <a:rPr lang="en-US" sz="2000" dirty="0"/>
              <a:t> de </a:t>
            </a:r>
            <a:r>
              <a:rPr lang="en-US" sz="2000" dirty="0" err="1"/>
              <a:t>coûts</a:t>
            </a:r>
            <a:r>
              <a:rPr lang="en-US" sz="2000" dirty="0"/>
              <a:t> et la durée de vie de </a:t>
            </a:r>
            <a:r>
              <a:rPr lang="en-US" sz="2000" dirty="0" err="1"/>
              <a:t>votre</a:t>
            </a:r>
            <a:r>
              <a:rPr lang="en-US" sz="2000" dirty="0"/>
              <a:t> ampoule, </a:t>
            </a:r>
            <a:r>
              <a:rPr lang="en-US" sz="2000" dirty="0" err="1"/>
              <a:t>mais</a:t>
            </a:r>
            <a:r>
              <a:rPr lang="en-US" sz="2000" dirty="0"/>
              <a:t> </a:t>
            </a:r>
            <a:r>
              <a:rPr lang="en-US" sz="2000" dirty="0" err="1"/>
              <a:t>réduira</a:t>
            </a:r>
            <a:r>
              <a:rPr lang="en-US" sz="2000" dirty="0"/>
              <a:t> </a:t>
            </a:r>
            <a:r>
              <a:rPr lang="en-US" sz="2000" dirty="0" err="1"/>
              <a:t>également</a:t>
            </a:r>
            <a:r>
              <a:rPr lang="en-US" sz="2000" dirty="0"/>
              <a:t> la dissipation de </a:t>
            </a:r>
            <a:r>
              <a:rPr lang="en-US" sz="2000" dirty="0" err="1"/>
              <a:t>chaleur</a:t>
            </a:r>
            <a:r>
              <a:rPr lang="en-US" sz="2000" dirty="0"/>
              <a:t>.
</a:t>
            </a:r>
          </a:p>
        </p:txBody>
      </p:sp>
    </p:spTree>
    <p:extLst>
      <p:ext uri="{BB962C8B-B14F-4D97-AF65-F5344CB8AC3E}">
        <p14:creationId xmlns:p14="http://schemas.microsoft.com/office/powerpoint/2010/main" val="1773769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E72F5-3A11-46B4-B8EA-BFF9660B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QUESTION 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D046E1-4080-4553-A60F-E46B20EBA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1234440"/>
            <a:ext cx="4709160" cy="4069080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/>
              <a:t>Utilisez-vous</a:t>
            </a:r>
            <a:r>
              <a:rPr lang="en-US" sz="2800" dirty="0"/>
              <a:t> un </a:t>
            </a:r>
            <a:r>
              <a:rPr lang="en-US" sz="2800" dirty="0" err="1"/>
              <a:t>éclairage</a:t>
            </a:r>
            <a:r>
              <a:rPr lang="en-US" sz="2800" dirty="0"/>
              <a:t> indirect dans </a:t>
            </a:r>
            <a:r>
              <a:rPr lang="en-US" sz="2800" dirty="0" err="1"/>
              <a:t>l’une</a:t>
            </a:r>
            <a:r>
              <a:rPr lang="en-US" sz="2800" dirty="0"/>
              <a:t> des zones de </a:t>
            </a:r>
            <a:r>
              <a:rPr lang="en-US" sz="2800" dirty="0" err="1"/>
              <a:t>votre</a:t>
            </a:r>
            <a:r>
              <a:rPr lang="en-US" sz="2800" dirty="0"/>
              <a:t> </a:t>
            </a:r>
            <a:r>
              <a:rPr lang="en-US" sz="2800" dirty="0" err="1"/>
              <a:t>maison</a:t>
            </a:r>
            <a:r>
              <a:rPr lang="en-US" sz="2800" dirty="0"/>
              <a:t>? 
</a:t>
            </a:r>
            <a:endParaRPr lang="de-AT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ABC0A5-3FDE-4418-9978-9673B07FA1E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392" y="2688071"/>
            <a:ext cx="4942928" cy="32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73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3E528-0512-40CE-A89F-3881652D6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Illuminer</a:t>
            </a:r>
            <a:r>
              <a:rPr lang="en-US" dirty="0"/>
              <a:t> </a:t>
            </a:r>
            <a:r>
              <a:rPr lang="en-US" dirty="0" err="1"/>
              <a:t>directement</a:t>
            </a:r>
            <a:r>
              <a:rPr lang="en-US" dirty="0"/>
              <a:t>
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B194D9-5CB3-469E-8700-4F7090928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1471" y="1527048"/>
            <a:ext cx="6074797" cy="4205842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/>
              <a:t>Placez</a:t>
            </a:r>
            <a:r>
              <a:rPr lang="en-US" sz="2000" dirty="0"/>
              <a:t> les sources </a:t>
            </a:r>
            <a:r>
              <a:rPr lang="en-US" sz="2000" dirty="0" err="1"/>
              <a:t>lumineuses</a:t>
            </a:r>
            <a:r>
              <a:rPr lang="en-US" sz="2000" dirty="0"/>
              <a:t> dans les </a:t>
            </a:r>
            <a:r>
              <a:rPr lang="en-US" sz="2000" dirty="0" err="1"/>
              <a:t>grandes</a:t>
            </a:r>
            <a:r>
              <a:rPr lang="en-US" sz="2000" dirty="0"/>
              <a:t> </a:t>
            </a:r>
            <a:r>
              <a:rPr lang="en-US" sz="2000" dirty="0" err="1"/>
              <a:t>pièces</a:t>
            </a:r>
            <a:r>
              <a:rPr lang="en-US" sz="2000" dirty="0"/>
              <a:t> de manière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ce</a:t>
            </a:r>
            <a:r>
              <a:rPr lang="en-US" sz="2000" dirty="0"/>
              <a:t> que </a:t>
            </a:r>
            <a:r>
              <a:rPr lang="en-US" sz="2000" dirty="0" err="1"/>
              <a:t>chaque</a:t>
            </a:r>
            <a:r>
              <a:rPr lang="en-US" sz="2000" dirty="0"/>
              <a:t> zone de la pièce </a:t>
            </a:r>
            <a:r>
              <a:rPr lang="en-US" sz="2000" dirty="0" err="1"/>
              <a:t>puisse</a:t>
            </a:r>
            <a:r>
              <a:rPr lang="en-US" sz="2000" dirty="0"/>
              <a:t> </a:t>
            </a:r>
            <a:r>
              <a:rPr lang="en-US" sz="2000" dirty="0" err="1"/>
              <a:t>être</a:t>
            </a:r>
            <a:r>
              <a:rPr lang="en-US" sz="2000" dirty="0"/>
              <a:t> </a:t>
            </a:r>
            <a:r>
              <a:rPr lang="en-US" sz="2000" dirty="0" err="1"/>
              <a:t>éclairée</a:t>
            </a:r>
            <a:r>
              <a:rPr lang="en-US" sz="2000" dirty="0"/>
              <a:t> </a:t>
            </a:r>
            <a:r>
              <a:rPr lang="en-US" sz="2000" dirty="0" err="1"/>
              <a:t>localement</a:t>
            </a:r>
            <a:r>
              <a:rPr lang="en-US" sz="2000" dirty="0"/>
              <a:t>,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évitant</a:t>
            </a:r>
            <a:r>
              <a:rPr lang="en-US" sz="2000" dirty="0"/>
              <a:t> </a:t>
            </a:r>
            <a:r>
              <a:rPr lang="en-US" sz="2000" dirty="0" err="1"/>
              <a:t>l’éclairage</a:t>
            </a:r>
            <a:r>
              <a:rPr lang="en-US" sz="2000" dirty="0"/>
              <a:t> indirect. </a:t>
            </a:r>
            <a:r>
              <a:rPr lang="en-US" sz="2000" dirty="0" err="1"/>
              <a:t>Cela</a:t>
            </a:r>
            <a:r>
              <a:rPr lang="en-US" sz="2000" dirty="0"/>
              <a:t> </a:t>
            </a:r>
            <a:r>
              <a:rPr lang="en-US" sz="2000" dirty="0" err="1"/>
              <a:t>permet</a:t>
            </a:r>
            <a:r>
              <a:rPr lang="en-US" sz="2000" dirty="0"/>
              <a:t> </a:t>
            </a:r>
            <a:r>
              <a:rPr lang="en-US" sz="2000" dirty="0" err="1"/>
              <a:t>d’économiser</a:t>
            </a:r>
            <a:r>
              <a:rPr lang="en-US" sz="2000" dirty="0"/>
              <a:t> de </a:t>
            </a:r>
            <a:r>
              <a:rPr lang="en-US" sz="2000" dirty="0" err="1"/>
              <a:t>l’électricité</a:t>
            </a:r>
            <a:r>
              <a:rPr lang="en-US" sz="2000" dirty="0"/>
              <a:t> et de </a:t>
            </a:r>
            <a:r>
              <a:rPr lang="en-US" sz="2000" dirty="0" err="1"/>
              <a:t>réduire</a:t>
            </a:r>
            <a:r>
              <a:rPr lang="en-US" sz="2000" dirty="0"/>
              <a:t> la </a:t>
            </a:r>
            <a:r>
              <a:rPr lang="en-US" sz="2000" dirty="0" err="1"/>
              <a:t>quantité</a:t>
            </a:r>
            <a:r>
              <a:rPr lang="en-US" sz="2000" dirty="0"/>
              <a:t> de </a:t>
            </a:r>
            <a:r>
              <a:rPr lang="en-US" sz="2000" dirty="0" err="1"/>
              <a:t>chaleur</a:t>
            </a:r>
            <a:r>
              <a:rPr lang="en-US" sz="2000" dirty="0"/>
              <a:t> </a:t>
            </a:r>
            <a:r>
              <a:rPr lang="en-US" sz="2000" dirty="0" err="1"/>
              <a:t>libérée</a:t>
            </a:r>
            <a:r>
              <a:rPr lang="en-US" sz="2000" dirty="0"/>
              <a:t>.
</a:t>
            </a:r>
          </a:p>
        </p:txBody>
      </p:sp>
    </p:spTree>
    <p:extLst>
      <p:ext uri="{BB962C8B-B14F-4D97-AF65-F5344CB8AC3E}">
        <p14:creationId xmlns:p14="http://schemas.microsoft.com/office/powerpoint/2010/main" val="1620830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E72F5-3A11-46B4-B8EA-BFF9660B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QUESTION </a:t>
            </a:r>
            <a:r>
              <a:rPr lang="bg-BG" dirty="0"/>
              <a:t>4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D046E1-4080-4553-A60F-E46B20EBA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1234440"/>
            <a:ext cx="4709160" cy="4069080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/>
              <a:t>Assurez-vous</a:t>
            </a:r>
            <a:r>
              <a:rPr lang="en-US" sz="2800" dirty="0"/>
              <a:t> </a:t>
            </a:r>
            <a:r>
              <a:rPr lang="en-US" sz="2800" dirty="0" err="1"/>
              <a:t>d’arrêter</a:t>
            </a:r>
            <a:r>
              <a:rPr lang="en-US" sz="2800" dirty="0"/>
              <a:t> </a:t>
            </a:r>
            <a:r>
              <a:rPr lang="en-US" sz="2800" dirty="0" err="1"/>
              <a:t>l’alimentation</a:t>
            </a:r>
            <a:r>
              <a:rPr lang="en-US" sz="2800" dirty="0"/>
              <a:t> des </a:t>
            </a:r>
            <a:r>
              <a:rPr lang="en-US" sz="2800" dirty="0" err="1"/>
              <a:t>appareils</a:t>
            </a:r>
            <a:r>
              <a:rPr lang="en-US" sz="2800" dirty="0"/>
              <a:t> </a:t>
            </a:r>
            <a:r>
              <a:rPr lang="en-US" sz="2800" dirty="0" err="1"/>
              <a:t>lorsqu’ils</a:t>
            </a:r>
            <a:r>
              <a:rPr lang="en-US" sz="2800" dirty="0"/>
              <a:t> ne </a:t>
            </a:r>
            <a:r>
              <a:rPr lang="en-US" sz="2800" dirty="0" err="1"/>
              <a:t>seront</a:t>
            </a:r>
            <a:r>
              <a:rPr lang="en-US" sz="2800" dirty="0"/>
              <a:t> pas </a:t>
            </a:r>
            <a:r>
              <a:rPr lang="en-US" sz="2800" dirty="0" err="1"/>
              <a:t>utilisés</a:t>
            </a:r>
            <a:r>
              <a:rPr lang="en-US" sz="2800" dirty="0"/>
              <a:t>? 
</a:t>
            </a:r>
            <a:endParaRPr lang="de-AT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B3A82A-7242-4C0F-97E0-2DE20FB7F22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392" y="3044224"/>
            <a:ext cx="4998586" cy="333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10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3E528-0512-40CE-A89F-3881652D6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Débranchez</a:t>
            </a:r>
            <a:r>
              <a:rPr lang="en-US" dirty="0"/>
              <a:t> </a:t>
            </a:r>
            <a:r>
              <a:rPr lang="en-US" dirty="0" err="1"/>
              <a:t>l’alimentation</a:t>
            </a:r>
            <a:r>
              <a:rPr lang="en-US" dirty="0"/>
              <a:t> des </a:t>
            </a:r>
            <a:r>
              <a:rPr lang="en-US" dirty="0" err="1"/>
              <a:t>appareils</a:t>
            </a:r>
            <a:r>
              <a:rPr lang="en-US" dirty="0"/>
              <a:t> </a:t>
            </a:r>
            <a:r>
              <a:rPr lang="en-US" dirty="0" err="1"/>
              <a:t>inutiles</a:t>
            </a:r>
            <a:r>
              <a:rPr lang="en-US" dirty="0"/>
              <a:t>
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B194D9-5CB3-469E-8700-4F7090928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1471" y="1527048"/>
            <a:ext cx="6074797" cy="4205842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/>
              <a:t>Utilisez</a:t>
            </a:r>
            <a:r>
              <a:rPr lang="en-US" sz="2000" dirty="0"/>
              <a:t> 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multiprise</a:t>
            </a:r>
            <a:r>
              <a:rPr lang="en-US" sz="2000" dirty="0"/>
              <a:t> avec un bouton pour </a:t>
            </a:r>
            <a:r>
              <a:rPr lang="en-US" sz="2000" dirty="0" err="1"/>
              <a:t>éteindre</a:t>
            </a:r>
            <a:r>
              <a:rPr lang="en-US" sz="2000" dirty="0"/>
              <a:t> </a:t>
            </a:r>
            <a:r>
              <a:rPr lang="en-US" sz="2000" dirty="0" err="1"/>
              <a:t>l’alimentation</a:t>
            </a:r>
            <a:r>
              <a:rPr lang="en-US" sz="2000" dirty="0"/>
              <a:t> </a:t>
            </a:r>
            <a:r>
              <a:rPr lang="en-US" sz="2000" dirty="0" err="1"/>
              <a:t>afin</a:t>
            </a:r>
            <a:r>
              <a:rPr lang="en-US" sz="2000" dirty="0"/>
              <a:t> de </a:t>
            </a:r>
            <a:r>
              <a:rPr lang="en-US" sz="2000" dirty="0" err="1"/>
              <a:t>vous</a:t>
            </a:r>
            <a:r>
              <a:rPr lang="en-US" sz="2000" dirty="0"/>
              <a:t> assurer que les </a:t>
            </a:r>
            <a:r>
              <a:rPr lang="en-US" sz="2000" dirty="0" err="1"/>
              <a:t>appareils</a:t>
            </a:r>
            <a:r>
              <a:rPr lang="en-US" sz="2000" dirty="0"/>
              <a:t> </a:t>
            </a:r>
            <a:r>
              <a:rPr lang="en-US" sz="2000" dirty="0" err="1"/>
              <a:t>électriques</a:t>
            </a:r>
            <a:r>
              <a:rPr lang="en-US" sz="2000" dirty="0"/>
              <a:t> ne </a:t>
            </a:r>
            <a:r>
              <a:rPr lang="en-US" sz="2000" dirty="0" err="1"/>
              <a:t>consomment</a:t>
            </a:r>
            <a:r>
              <a:rPr lang="en-US" sz="2000" dirty="0"/>
              <a:t> pas </a:t>
            </a:r>
            <a:r>
              <a:rPr lang="en-US" sz="2000" dirty="0" err="1"/>
              <a:t>d’électricité</a:t>
            </a:r>
            <a:r>
              <a:rPr lang="en-US" sz="2000" dirty="0"/>
              <a:t> </a:t>
            </a:r>
            <a:r>
              <a:rPr lang="en-US" sz="2000" dirty="0" err="1"/>
              <a:t>lorsqu’ils</a:t>
            </a:r>
            <a:r>
              <a:rPr lang="en-US" sz="2000" dirty="0"/>
              <a:t> </a:t>
            </a:r>
            <a:r>
              <a:rPr lang="en-US" sz="2000" dirty="0" err="1"/>
              <a:t>sont</a:t>
            </a:r>
            <a:r>
              <a:rPr lang="en-US" sz="2000" dirty="0"/>
              <a:t> </a:t>
            </a:r>
            <a:r>
              <a:rPr lang="en-US" sz="2000" dirty="0" err="1"/>
              <a:t>éteints</a:t>
            </a:r>
            <a:r>
              <a:rPr lang="en-US" sz="2000" dirty="0"/>
              <a:t>. </a:t>
            </a:r>
            <a:r>
              <a:rPr lang="en-US" sz="2000" dirty="0" err="1"/>
              <a:t>Soyez</a:t>
            </a:r>
            <a:r>
              <a:rPr lang="en-US" sz="2000" dirty="0"/>
              <a:t> prudent </a:t>
            </a:r>
            <a:r>
              <a:rPr lang="en-US" sz="2000" dirty="0" err="1"/>
              <a:t>lorsque</a:t>
            </a:r>
            <a:r>
              <a:rPr lang="en-US" sz="2000" dirty="0"/>
              <a:t> </a:t>
            </a:r>
            <a:r>
              <a:rPr lang="en-US" sz="2000" dirty="0" err="1"/>
              <a:t>vous</a:t>
            </a:r>
            <a:r>
              <a:rPr lang="en-US" sz="2000" dirty="0"/>
              <a:t> </a:t>
            </a:r>
            <a:r>
              <a:rPr lang="en-US" sz="2000" dirty="0" err="1"/>
              <a:t>interrompez</a:t>
            </a:r>
            <a:r>
              <a:rPr lang="en-US" sz="2000" dirty="0"/>
              <a:t> des appliances </a:t>
            </a:r>
            <a:r>
              <a:rPr lang="en-US" sz="2000" dirty="0" err="1"/>
              <a:t>où</a:t>
            </a:r>
            <a:r>
              <a:rPr lang="en-US" sz="2000" dirty="0"/>
              <a:t> des </a:t>
            </a:r>
            <a:r>
              <a:rPr lang="en-US" sz="2000" dirty="0" err="1"/>
              <a:t>données</a:t>
            </a:r>
            <a:r>
              <a:rPr lang="en-US" sz="2000" dirty="0"/>
              <a:t> non </a:t>
            </a:r>
            <a:r>
              <a:rPr lang="en-US" sz="2000" dirty="0" err="1"/>
              <a:t>enregistrées</a:t>
            </a:r>
            <a:r>
              <a:rPr lang="en-US" sz="2000" dirty="0"/>
              <a:t> </a:t>
            </a:r>
            <a:r>
              <a:rPr lang="en-US" sz="2000" dirty="0" err="1"/>
              <a:t>peuvent</a:t>
            </a:r>
            <a:r>
              <a:rPr lang="en-US" sz="2000" dirty="0"/>
              <a:t> </a:t>
            </a:r>
            <a:r>
              <a:rPr lang="en-US" sz="2000" dirty="0" err="1"/>
              <a:t>être</a:t>
            </a:r>
            <a:r>
              <a:rPr lang="en-US" sz="2000" dirty="0"/>
              <a:t> perdues, </a:t>
            </a:r>
            <a:r>
              <a:rPr lang="en-US" sz="2000" dirty="0" err="1"/>
              <a:t>comme</a:t>
            </a:r>
            <a:r>
              <a:rPr lang="en-US" sz="2000" dirty="0"/>
              <a:t> </a:t>
            </a:r>
            <a:r>
              <a:rPr lang="en-US" sz="2000" dirty="0" err="1"/>
              <a:t>cela</a:t>
            </a:r>
            <a:r>
              <a:rPr lang="en-US" sz="2000" dirty="0"/>
              <a:t> </a:t>
            </a:r>
            <a:r>
              <a:rPr lang="en-US" sz="2000" dirty="0" err="1"/>
              <a:t>peut</a:t>
            </a:r>
            <a:r>
              <a:rPr lang="en-US" sz="2000" dirty="0"/>
              <a:t> </a:t>
            </a:r>
            <a:r>
              <a:rPr lang="en-US" sz="2000" dirty="0" err="1"/>
              <a:t>être</a:t>
            </a:r>
            <a:r>
              <a:rPr lang="en-US" sz="2000" dirty="0"/>
              <a:t> le </a:t>
            </a:r>
            <a:r>
              <a:rPr lang="en-US" sz="2000" dirty="0" err="1"/>
              <a:t>cas</a:t>
            </a:r>
            <a:r>
              <a:rPr lang="en-US" sz="2000" dirty="0"/>
              <a:t> avec les </a:t>
            </a:r>
            <a:r>
              <a:rPr lang="en-US" sz="2000" dirty="0" err="1"/>
              <a:t>enregistreurs</a:t>
            </a:r>
            <a:r>
              <a:rPr lang="en-US" sz="2000" dirty="0"/>
              <a:t> </a:t>
            </a:r>
            <a:r>
              <a:rPr lang="en-US" sz="2000" dirty="0" err="1"/>
              <a:t>vidéo</a:t>
            </a:r>
            <a:r>
              <a:rPr lang="en-US" sz="2000" dirty="0"/>
              <a:t>.
</a:t>
            </a:r>
          </a:p>
        </p:txBody>
      </p:sp>
    </p:spTree>
    <p:extLst>
      <p:ext uri="{BB962C8B-B14F-4D97-AF65-F5344CB8AC3E}">
        <p14:creationId xmlns:p14="http://schemas.microsoft.com/office/powerpoint/2010/main" val="1618983912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Climate Box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89BB13"/>
      </a:accent1>
      <a:accent2>
        <a:srgbClr val="00BEC6"/>
      </a:accent2>
      <a:accent3>
        <a:srgbClr val="464647"/>
      </a:accent3>
      <a:accent4>
        <a:srgbClr val="00BEC6"/>
      </a:accent4>
      <a:accent5>
        <a:srgbClr val="00764D"/>
      </a:accent5>
      <a:accent6>
        <a:srgbClr val="FFCC25"/>
      </a:accent6>
      <a:hlink>
        <a:srgbClr val="89BB13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8169438.tgt.Office_48167068_TF78504181_Win32_OJ107391223.potx" id="{ED437543-EBED-4E2E-8CEE-E2D402718ED1}" vid="{82B4EAC5-61B6-41CC-B133-5165E49BA3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1360</Words>
  <Application>Microsoft Macintosh PowerPoint</Application>
  <PresentationFormat>Widescreen</PresentationFormat>
  <Paragraphs>64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Avenir Next LT Pro</vt:lpstr>
      <vt:lpstr>Calibri</vt:lpstr>
      <vt:lpstr>Tw Cen MT</vt:lpstr>
      <vt:lpstr>ShapesVTI</vt:lpstr>
      <vt:lpstr>PowerPoint Presentation</vt:lpstr>
      <vt:lpstr>QUESTION 1</vt:lpstr>
      <vt:lpstr>Un kilowattheure – qu’est-ce que cela signifie réellement?
</vt:lpstr>
      <vt:lpstr>QUESTION 2</vt:lpstr>
      <vt:lpstr>Use energy saving or LED bulbs</vt:lpstr>
      <vt:lpstr>QUESTION 3</vt:lpstr>
      <vt:lpstr>Illuminer directement
</vt:lpstr>
      <vt:lpstr>QUESTION 4</vt:lpstr>
      <vt:lpstr>Débranchez l’alimentation des appareils inutiles
</vt:lpstr>
      <vt:lpstr>QUESTION 5</vt:lpstr>
      <vt:lpstr>Prévenir et réduire la formation de tartres
</vt:lpstr>
      <vt:lpstr>QUESTION 6</vt:lpstr>
      <vt:lpstr>Ne pas laver à l’eau trop chaude
</vt:lpstr>
      <vt:lpstr>QUESTION 7</vt:lpstr>
      <vt:lpstr>Utilisez des lave-vaisselle entièrement chargés 
</vt:lpstr>
      <vt:lpstr>QUESTION 8</vt:lpstr>
      <vt:lpstr>Arrêter l’écoulement de l’eau
</vt:lpstr>
      <vt:lpstr>QUESTION 9</vt:lpstr>
      <vt:lpstr>Ne faites pas fonctionner la machine à laver avec le mode prélavage
</vt:lpstr>
      <vt:lpstr>Conseils supplémentaires pour économiser de l’énergie
</vt:lpstr>
      <vt:lpstr>Conseils supplémentaires pour économiser l’eau
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CATRO Bulgaria</dc:creator>
  <cp:lastModifiedBy>Ismael Paez Civico</cp:lastModifiedBy>
  <cp:revision>46</cp:revision>
  <dcterms:created xsi:type="dcterms:W3CDTF">2021-07-10T06:14:05Z</dcterms:created>
  <dcterms:modified xsi:type="dcterms:W3CDTF">2022-03-02T16:10:56Z</dcterms:modified>
</cp:coreProperties>
</file>