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3825" r:id="rId2"/>
    <p:sldId id="3846" r:id="rId3"/>
    <p:sldId id="3844" r:id="rId4"/>
    <p:sldId id="3849" r:id="rId5"/>
    <p:sldId id="3850" r:id="rId6"/>
    <p:sldId id="3851" r:id="rId7"/>
    <p:sldId id="3852" r:id="rId8"/>
    <p:sldId id="3853" r:id="rId9"/>
    <p:sldId id="3854" r:id="rId10"/>
    <p:sldId id="3855" r:id="rId11"/>
    <p:sldId id="3856" r:id="rId12"/>
    <p:sldId id="3857" r:id="rId13"/>
    <p:sldId id="3858" r:id="rId14"/>
    <p:sldId id="3859" r:id="rId15"/>
    <p:sldId id="3860" r:id="rId16"/>
    <p:sldId id="3861" r:id="rId17"/>
    <p:sldId id="3862" r:id="rId18"/>
    <p:sldId id="3863" r:id="rId19"/>
    <p:sldId id="3864" r:id="rId20"/>
    <p:sldId id="3847" r:id="rId21"/>
    <p:sldId id="3865" r:id="rId22"/>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egl Katharina" initials="SK" lastIdx="1" clrIdx="0">
    <p:extLst>
      <p:ext uri="{19B8F6BF-5375-455C-9EA6-DF929625EA0E}">
        <p15:presenceInfo xmlns:p15="http://schemas.microsoft.com/office/powerpoint/2012/main" userId="Siegl Kathari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3" d="100"/>
          <a:sy n="113" d="100"/>
        </p:scale>
        <p:origin x="3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DC20E-1826-48B1-B606-2C18084BF01E}" type="datetimeFigureOut">
              <a:rPr lang="bg-BG" smtClean="0"/>
              <a:t>9.2.2022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F5B4C-B911-4A59-B588-326FB1A8DFA8}" type="slidenum">
              <a:rPr lang="bg-BG" smtClean="0"/>
              <a:t>‹Nr.›</a:t>
            </a:fld>
            <a:endParaRPr lang="bg-BG"/>
          </a:p>
        </p:txBody>
      </p:sp>
    </p:spTree>
    <p:extLst>
      <p:ext uri="{BB962C8B-B14F-4D97-AF65-F5344CB8AC3E}">
        <p14:creationId xmlns:p14="http://schemas.microsoft.com/office/powerpoint/2010/main" val="2082618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300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544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3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4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6347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9957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681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945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4308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dirty="0"/>
              <a:t>Self-Assessment </a:t>
            </a:r>
            <a:r>
              <a:rPr lang="de-AT" dirty="0" err="1"/>
              <a:t>of</a:t>
            </a:r>
            <a:r>
              <a:rPr lang="de-AT" dirty="0"/>
              <a:t> the </a:t>
            </a:r>
            <a:r>
              <a:rPr lang="de-AT" dirty="0" err="1"/>
              <a:t>unit</a:t>
            </a:r>
            <a:r>
              <a:rPr lang="de-AT" dirty="0"/>
              <a:t>. </a:t>
            </a:r>
            <a:r>
              <a:rPr lang="de-AT" dirty="0" err="1"/>
              <a:t>Please</a:t>
            </a:r>
            <a:r>
              <a:rPr lang="de-AT" dirty="0"/>
              <a:t> </a:t>
            </a:r>
            <a:r>
              <a:rPr lang="de-AT" dirty="0" err="1"/>
              <a:t>copy</a:t>
            </a:r>
            <a:r>
              <a:rPr lang="de-AT" dirty="0"/>
              <a:t> </a:t>
            </a:r>
            <a:r>
              <a:rPr lang="de-AT" dirty="0" err="1"/>
              <a:t>this</a:t>
            </a:r>
            <a:r>
              <a:rPr lang="de-AT" dirty="0"/>
              <a:t> </a:t>
            </a:r>
            <a:r>
              <a:rPr lang="de-AT" dirty="0" err="1"/>
              <a:t>slide</a:t>
            </a:r>
            <a:r>
              <a:rPr lang="de-AT" dirty="0"/>
              <a:t> </a:t>
            </a:r>
            <a:r>
              <a:rPr lang="de-AT" dirty="0" err="1"/>
              <a:t>for</a:t>
            </a:r>
            <a:r>
              <a:rPr lang="de-AT" dirty="0"/>
              <a:t> all </a:t>
            </a:r>
            <a:r>
              <a:rPr lang="de-AT" dirty="0" err="1"/>
              <a:t>units</a:t>
            </a:r>
            <a:r>
              <a:rPr lang="de-AT" dirty="0"/>
              <a:t> </a:t>
            </a:r>
            <a:r>
              <a:rPr lang="de-AT" dirty="0" err="1"/>
              <a:t>you</a:t>
            </a:r>
            <a:r>
              <a:rPr lang="de-AT" dirty="0"/>
              <a:t> </a:t>
            </a:r>
            <a:r>
              <a:rPr lang="de-AT" dirty="0" err="1"/>
              <a:t>want</a:t>
            </a:r>
            <a:r>
              <a:rPr lang="de-AT" dirty="0"/>
              <a:t> </a:t>
            </a:r>
            <a:r>
              <a:rPr lang="de-AT" dirty="0" err="1"/>
              <a:t>to</a:t>
            </a:r>
            <a:r>
              <a:rPr lang="de-AT" dirty="0"/>
              <a:t> </a:t>
            </a:r>
            <a:r>
              <a:rPr lang="de-AT" dirty="0" err="1"/>
              <a:t>include</a:t>
            </a:r>
            <a:r>
              <a:rPr lang="de-AT" dirty="0"/>
              <a:t> in the </a:t>
            </a:r>
            <a:r>
              <a:rPr lang="de-AT" dirty="0" err="1"/>
              <a:t>module</a:t>
            </a:r>
            <a:r>
              <a:rPr lang="de-AT" dirty="0"/>
              <a:t>.</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0C6A29-4676-420C-BBE3-ACC2B80F64D4}"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932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0" name="Freihandform 13">
            <a:extLst>
              <a:ext uri="{FF2B5EF4-FFF2-40B4-BE49-F238E27FC236}">
                <a16:creationId xmlns:a16="http://schemas.microsoft.com/office/drawing/2014/main" id="{FCE00AC6-1AA1-42D9-83DD-4C308C3F9322}"/>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12" name="Gerader Verbinder 11">
            <a:extLst>
              <a:ext uri="{FF2B5EF4-FFF2-40B4-BE49-F238E27FC236}">
                <a16:creationId xmlns:a16="http://schemas.microsoft.com/office/drawing/2014/main" id="{5319A315-F756-49EC-8181-0EC3F0A37B09}"/>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 name="Freihandform: Form 13">
            <a:extLst>
              <a:ext uri="{FF2B5EF4-FFF2-40B4-BE49-F238E27FC236}">
                <a16:creationId xmlns:a16="http://schemas.microsoft.com/office/drawing/2014/main" id="{560F3E26-F530-48F5-983F-9DCFF41D4F39}"/>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5C97701E-DAF9-4174-AA91-DA203CD27D6A}"/>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4F765374-1A4B-41DC-9E75-A95A6C655328}"/>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7618DB8E-B14E-42E2-B454-6F4F36A8A9D9}"/>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Bogen 21">
            <a:extLst>
              <a:ext uri="{FF2B5EF4-FFF2-40B4-BE49-F238E27FC236}">
                <a16:creationId xmlns:a16="http://schemas.microsoft.com/office/drawing/2014/main" id="{97666F55-03F1-4D18-9653-0F360E127A7E}"/>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4DE1A06-8754-4870-9E44-E39BADAD9845}"/>
              </a:ext>
            </a:extLst>
          </p:cNvPr>
          <p:cNvSpPr>
            <a:spLocks noGrp="1"/>
          </p:cNvSpPr>
          <p:nvPr>
            <p:ph type="ctrTitle" hasCustomPrompt="1"/>
          </p:nvPr>
        </p:nvSpPr>
        <p:spPr>
          <a:xfrm>
            <a:off x="5093208" y="2743200"/>
            <a:ext cx="6592824" cy="2386584"/>
          </a:xfrm>
        </p:spPr>
        <p:txBody>
          <a:bodyPr rtlCol="0" anchor="b"/>
          <a:lstStyle>
            <a:lvl1pPr algn="r">
              <a:defRPr sz="6000">
                <a:solidFill>
                  <a:schemeClr val="bg1"/>
                </a:solidFill>
              </a:defRPr>
            </a:lvl1pPr>
          </a:lstStyle>
          <a:p>
            <a:pPr rtl="0"/>
            <a:r>
              <a:rPr lang="de-DE" noProof="0"/>
              <a:t>Titelmasterformat durch Klicken bearbeiten</a:t>
            </a:r>
          </a:p>
        </p:txBody>
      </p:sp>
      <p:sp>
        <p:nvSpPr>
          <p:cNvPr id="3" name="Untertitel 2">
            <a:extLst>
              <a:ext uri="{FF2B5EF4-FFF2-40B4-BE49-F238E27FC236}">
                <a16:creationId xmlns:a16="http://schemas.microsoft.com/office/drawing/2014/main" id="{3527F020-BBC3-49BB-91C2-5B2CBD64B3C5}"/>
              </a:ext>
            </a:extLst>
          </p:cNvPr>
          <p:cNvSpPr>
            <a:spLocks noGrp="1"/>
          </p:cNvSpPr>
          <p:nvPr>
            <p:ph type="subTitle" idx="1" hasCustomPrompt="1"/>
          </p:nvPr>
        </p:nvSpPr>
        <p:spPr>
          <a:xfrm>
            <a:off x="5093208" y="5221224"/>
            <a:ext cx="6592824" cy="996696"/>
          </a:xfrm>
        </p:spPr>
        <p:txBody>
          <a:bodyPr rtlCol="0"/>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de-DE" noProof="0"/>
              <a:t>Formatvorlage des Untertitelmasters durch Klicken bearbeiten</a:t>
            </a:r>
          </a:p>
        </p:txBody>
      </p:sp>
    </p:spTree>
    <p:extLst>
      <p:ext uri="{BB962C8B-B14F-4D97-AF65-F5344CB8AC3E}">
        <p14:creationId xmlns:p14="http://schemas.microsoft.com/office/powerpoint/2010/main" val="96375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leich 3 Sp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2983E-E761-4429-9203-7FE8B2DB67E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B921E9B7-62BE-49BA-AC6B-55250D66277F}"/>
              </a:ext>
            </a:extLst>
          </p:cNvPr>
          <p:cNvSpPr>
            <a:spLocks noGrp="1"/>
          </p:cNvSpPr>
          <p:nvPr>
            <p:ph type="body" idx="1" hasCustomPrompt="1"/>
          </p:nvPr>
        </p:nvSpPr>
        <p:spPr>
          <a:xfrm>
            <a:off x="83978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BC41A3FD-B90A-4C31-BD6B-581F9E2E0E5E}"/>
              </a:ext>
            </a:extLst>
          </p:cNvPr>
          <p:cNvSpPr>
            <a:spLocks noGrp="1"/>
          </p:cNvSpPr>
          <p:nvPr>
            <p:ph sz="half" idx="2" hasCustomPrompt="1"/>
          </p:nvPr>
        </p:nvSpPr>
        <p:spPr>
          <a:xfrm>
            <a:off x="83978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060D1D55-B722-4968-B171-AF3B462DDAD8}"/>
              </a:ext>
            </a:extLst>
          </p:cNvPr>
          <p:cNvSpPr>
            <a:spLocks noGrp="1"/>
          </p:cNvSpPr>
          <p:nvPr>
            <p:ph type="body" sz="quarter" idx="3" hasCustomPrompt="1"/>
          </p:nvPr>
        </p:nvSpPr>
        <p:spPr>
          <a:xfrm>
            <a:off x="445312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D71085A8-02C2-4E7F-935E-5AEECBAD19BE}"/>
              </a:ext>
            </a:extLst>
          </p:cNvPr>
          <p:cNvSpPr>
            <a:spLocks noGrp="1"/>
          </p:cNvSpPr>
          <p:nvPr>
            <p:ph sz="quarter" idx="4" hasCustomPrompt="1"/>
          </p:nvPr>
        </p:nvSpPr>
        <p:spPr>
          <a:xfrm>
            <a:off x="445312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Freihandform: Form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platzhalter 4">
            <a:extLst>
              <a:ext uri="{FF2B5EF4-FFF2-40B4-BE49-F238E27FC236}">
                <a16:creationId xmlns:a16="http://schemas.microsoft.com/office/drawing/2014/main" id="{ACF5677B-E56F-4452-ADDC-DA0E20A955EC}"/>
              </a:ext>
            </a:extLst>
          </p:cNvPr>
          <p:cNvSpPr>
            <a:spLocks noGrp="1"/>
          </p:cNvSpPr>
          <p:nvPr>
            <p:ph type="body" sz="quarter" idx="13" hasCustomPrompt="1"/>
          </p:nvPr>
        </p:nvSpPr>
        <p:spPr>
          <a:xfrm>
            <a:off x="8065008" y="1681163"/>
            <a:ext cx="32918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13" name="Inhaltsplatzhalter 5">
            <a:extLst>
              <a:ext uri="{FF2B5EF4-FFF2-40B4-BE49-F238E27FC236}">
                <a16:creationId xmlns:a16="http://schemas.microsoft.com/office/drawing/2014/main" id="{865D9C09-AB3B-40EB-B1DA-9C6D72343451}"/>
              </a:ext>
            </a:extLst>
          </p:cNvPr>
          <p:cNvSpPr>
            <a:spLocks noGrp="1"/>
          </p:cNvSpPr>
          <p:nvPr>
            <p:ph sz="quarter" idx="14" hasCustomPrompt="1"/>
          </p:nvPr>
        </p:nvSpPr>
        <p:spPr>
          <a:xfrm>
            <a:off x="8065008" y="2505075"/>
            <a:ext cx="32918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2285374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und Inhalt mit 2 mittleren Bildern">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FAA9DFF3-1B49-48A9-BF8A-57DD7D07CFAF}"/>
              </a:ext>
            </a:extLst>
          </p:cNvPr>
          <p:cNvSpPr>
            <a:spLocks noGrp="1"/>
          </p:cNvSpPr>
          <p:nvPr>
            <p:ph type="pic" sz="quarter" idx="14"/>
          </p:nvPr>
        </p:nvSpPr>
        <p:spPr>
          <a:xfrm>
            <a:off x="7901259" y="2727729"/>
            <a:ext cx="4290740" cy="4130271"/>
          </a:xfrm>
          <a:custGeom>
            <a:avLst/>
            <a:gdLst>
              <a:gd name="connsiteX0" fmla="*/ 2503809 w 4290740"/>
              <a:gd name="connsiteY0" fmla="*/ 0 h 4130271"/>
              <a:gd name="connsiteX1" fmla="*/ 4198398 w 4290740"/>
              <a:gd name="connsiteY1" fmla="*/ 660580 h 4130271"/>
              <a:gd name="connsiteX2" fmla="*/ 4290740 w 4290740"/>
              <a:gd name="connsiteY2" fmla="*/ 751285 h 4130271"/>
              <a:gd name="connsiteX3" fmla="*/ 4290740 w 4290740"/>
              <a:gd name="connsiteY3" fmla="*/ 4130271 h 4130271"/>
              <a:gd name="connsiteX4" fmla="*/ 604508 w 4290740"/>
              <a:gd name="connsiteY4" fmla="*/ 4130271 h 4130271"/>
              <a:gd name="connsiteX5" fmla="*/ 461940 w 4290740"/>
              <a:gd name="connsiteY5" fmla="*/ 3953232 h 4130271"/>
              <a:gd name="connsiteX6" fmla="*/ 0 w 4290740"/>
              <a:gd name="connsiteY6" fmla="*/ 2503809 h 4130271"/>
              <a:gd name="connsiteX7" fmla="*/ 2503809 w 4290740"/>
              <a:gd name="connsiteY7" fmla="*/ 0 h 4130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0740" h="4130271">
                <a:moveTo>
                  <a:pt x="2503809" y="0"/>
                </a:moveTo>
                <a:cubicBezTo>
                  <a:pt x="3157405" y="0"/>
                  <a:pt x="3752509" y="250434"/>
                  <a:pt x="4198398" y="660580"/>
                </a:cubicBezTo>
                <a:lnTo>
                  <a:pt x="4290740" y="751285"/>
                </a:lnTo>
                <a:lnTo>
                  <a:pt x="4290740" y="4130271"/>
                </a:lnTo>
                <a:lnTo>
                  <a:pt x="604508" y="4130271"/>
                </a:lnTo>
                <a:lnTo>
                  <a:pt x="461940" y="3953232"/>
                </a:lnTo>
                <a:cubicBezTo>
                  <a:pt x="171051" y="3544183"/>
                  <a:pt x="0" y="3043971"/>
                  <a:pt x="0" y="2503809"/>
                </a:cubicBezTo>
                <a:cubicBezTo>
                  <a:pt x="0" y="1120992"/>
                  <a:pt x="1120992" y="0"/>
                  <a:pt x="2503809"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1" name="Bildplatzhalter 20">
            <a:extLst>
              <a:ext uri="{FF2B5EF4-FFF2-40B4-BE49-F238E27FC236}">
                <a16:creationId xmlns:a16="http://schemas.microsoft.com/office/drawing/2014/main" id="{5CFEFC13-B998-4A6F-A7ED-411E266D288C}"/>
              </a:ext>
            </a:extLst>
          </p:cNvPr>
          <p:cNvSpPr>
            <a:spLocks noGrp="1"/>
          </p:cNvSpPr>
          <p:nvPr>
            <p:ph type="pic" sz="quarter" idx="13"/>
          </p:nvPr>
        </p:nvSpPr>
        <p:spPr>
          <a:xfrm>
            <a:off x="6261609" y="0"/>
            <a:ext cx="3519311" cy="3007909"/>
          </a:xfrm>
          <a:custGeom>
            <a:avLst/>
            <a:gdLst>
              <a:gd name="connsiteX0" fmla="*/ 519779 w 3519311"/>
              <a:gd name="connsiteY0" fmla="*/ 0 h 3007909"/>
              <a:gd name="connsiteX1" fmla="*/ 2999531 w 3519311"/>
              <a:gd name="connsiteY1" fmla="*/ 0 h 3007909"/>
              <a:gd name="connsiteX2" fmla="*/ 3003920 w 3519311"/>
              <a:gd name="connsiteY2" fmla="*/ 3989 h 3007909"/>
              <a:gd name="connsiteX3" fmla="*/ 3519311 w 3519311"/>
              <a:gd name="connsiteY3" fmla="*/ 1248253 h 3007909"/>
              <a:gd name="connsiteX4" fmla="*/ 1759655 w 3519311"/>
              <a:gd name="connsiteY4" fmla="*/ 3007909 h 3007909"/>
              <a:gd name="connsiteX5" fmla="*/ 9084 w 3519311"/>
              <a:gd name="connsiteY5" fmla="*/ 1428168 h 3007909"/>
              <a:gd name="connsiteX6" fmla="*/ 0 w 3519311"/>
              <a:gd name="connsiteY6" fmla="*/ 1248273 h 3007909"/>
              <a:gd name="connsiteX7" fmla="*/ 0 w 3519311"/>
              <a:gd name="connsiteY7" fmla="*/ 1248233 h 3007909"/>
              <a:gd name="connsiteX8" fmla="*/ 9084 w 3519311"/>
              <a:gd name="connsiteY8" fmla="*/ 1068339 h 3007909"/>
              <a:gd name="connsiteX9" fmla="*/ 515391 w 3519311"/>
              <a:gd name="connsiteY9" fmla="*/ 3989 h 300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311" h="3007909">
                <a:moveTo>
                  <a:pt x="519779" y="0"/>
                </a:moveTo>
                <a:lnTo>
                  <a:pt x="2999531" y="0"/>
                </a:lnTo>
                <a:lnTo>
                  <a:pt x="3003920" y="3989"/>
                </a:lnTo>
                <a:cubicBezTo>
                  <a:pt x="3322355" y="322424"/>
                  <a:pt x="3519311" y="762338"/>
                  <a:pt x="3519311" y="1248253"/>
                </a:cubicBezTo>
                <a:cubicBezTo>
                  <a:pt x="3519311" y="2220084"/>
                  <a:pt x="2731486" y="3007909"/>
                  <a:pt x="1759655" y="3007909"/>
                </a:cubicBezTo>
                <a:cubicBezTo>
                  <a:pt x="848565" y="3007909"/>
                  <a:pt x="99196" y="2315485"/>
                  <a:pt x="9084" y="1428168"/>
                </a:cubicBezTo>
                <a:lnTo>
                  <a:pt x="0" y="1248273"/>
                </a:lnTo>
                <a:lnTo>
                  <a:pt x="0" y="1248233"/>
                </a:lnTo>
                <a:lnTo>
                  <a:pt x="9084" y="1068339"/>
                </a:lnTo>
                <a:cubicBezTo>
                  <a:pt x="51137" y="654258"/>
                  <a:pt x="236761" y="282620"/>
                  <a:pt x="515391" y="3989"/>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10" name="Ellipse 9">
            <a:extLst>
              <a:ext uri="{FF2B5EF4-FFF2-40B4-BE49-F238E27FC236}">
                <a16:creationId xmlns:a16="http://schemas.microsoft.com/office/drawing/2014/main" id="{B7BFFB5A-A05C-4B0C-905C-5884361304B2}"/>
              </a:ext>
            </a:extLst>
          </p:cNvPr>
          <p:cNvSpPr/>
          <p:nvPr userDrawn="1"/>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9F33AC6C-4807-4785-AE9F-84BFEEDA9F7E}"/>
              </a:ext>
            </a:extLst>
          </p:cNvPr>
          <p:cNvSpPr/>
          <p:nvPr userDrawn="1"/>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a:xfrm>
            <a:off x="841248" y="365760"/>
            <a:ext cx="5120640" cy="1325880"/>
          </a:xfrm>
        </p:spPr>
        <p:txBody>
          <a:bodyPr rtlCol="0"/>
          <a:lstStyle/>
          <a:p>
            <a:pPr rtl="0"/>
            <a:r>
              <a:rPr lang="de-DE" noProof="0"/>
              <a:t>Titelmasterformat durch Klicken bearbeiten</a:t>
            </a:r>
          </a:p>
        </p:txBody>
      </p:sp>
      <p:sp>
        <p:nvSpPr>
          <p:cNvPr id="11" name="Bildplatzhalter 20">
            <a:extLst>
              <a:ext uri="{FF2B5EF4-FFF2-40B4-BE49-F238E27FC236}">
                <a16:creationId xmlns:a16="http://schemas.microsoft.com/office/drawing/2014/main" id="{396C28D8-D71B-4124-9623-4D2F010BF2C4}"/>
              </a:ext>
            </a:extLst>
          </p:cNvPr>
          <p:cNvSpPr>
            <a:spLocks noGrp="1"/>
          </p:cNvSpPr>
          <p:nvPr>
            <p:ph type="pic" sz="quarter" idx="15"/>
          </p:nvPr>
        </p:nvSpPr>
        <p:spPr>
          <a:xfrm>
            <a:off x="823943" y="2162255"/>
            <a:ext cx="5593185" cy="435474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13" name="Bogen 12">
            <a:extLst>
              <a:ext uri="{FF2B5EF4-FFF2-40B4-BE49-F238E27FC236}">
                <a16:creationId xmlns:a16="http://schemas.microsoft.com/office/drawing/2014/main" id="{3E4930E2-E690-4E5E-9C85-EA73F2EC8B19}"/>
              </a:ext>
            </a:extLst>
          </p:cNvPr>
          <p:cNvSpPr/>
          <p:nvPr userDrawn="1"/>
        </p:nvSpPr>
        <p:spPr>
          <a:xfrm rot="9854398" flipV="1">
            <a:off x="585549" y="2194586"/>
            <a:ext cx="3993801" cy="4092585"/>
          </a:xfrm>
          <a:prstGeom prst="arc">
            <a:avLst>
              <a:gd name="adj1" fmla="val 16332055"/>
              <a:gd name="adj2" fmla="val 20093138"/>
            </a:avLst>
          </a:prstGeom>
          <a:ln w="127000" cap="rnd">
            <a:solidFill>
              <a:srgbClr val="02734A"/>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535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schluss">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2642EAF0-DE94-4F90-82E3-6F316AA8353A}"/>
              </a:ext>
            </a:extLst>
          </p:cNvPr>
          <p:cNvSpPr/>
          <p:nvPr userDrawn="1"/>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ihandform: Form 11">
            <a:extLst>
              <a:ext uri="{FF2B5EF4-FFF2-40B4-BE49-F238E27FC236}">
                <a16:creationId xmlns:a16="http://schemas.microsoft.com/office/drawing/2014/main" id="{D22D7888-22FA-4AA1-9BA4-CC61D6643D47}"/>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ihandform: Form 13">
            <a:extLst>
              <a:ext uri="{FF2B5EF4-FFF2-40B4-BE49-F238E27FC236}">
                <a16:creationId xmlns:a16="http://schemas.microsoft.com/office/drawing/2014/main" id="{EBB6E464-8999-4773-A1F2-E6CAA990E572}"/>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ihandform: Form 15">
            <a:extLst>
              <a:ext uri="{FF2B5EF4-FFF2-40B4-BE49-F238E27FC236}">
                <a16:creationId xmlns:a16="http://schemas.microsoft.com/office/drawing/2014/main" id="{CE9CE183-B21E-41EB-A082-DF9C3AD659D5}"/>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ihandform: Form 17">
            <a:extLst>
              <a:ext uri="{FF2B5EF4-FFF2-40B4-BE49-F238E27FC236}">
                <a16:creationId xmlns:a16="http://schemas.microsoft.com/office/drawing/2014/main" id="{1EA14BE8-FDD0-4434-9C3E-BFF78C22D9E3}"/>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Freihandform: Form 19">
            <a:extLst>
              <a:ext uri="{FF2B5EF4-FFF2-40B4-BE49-F238E27FC236}">
                <a16:creationId xmlns:a16="http://schemas.microsoft.com/office/drawing/2014/main" id="{5C76330B-4C5E-463F-921A-D91F1F1F6049}"/>
              </a:ext>
            </a:extLst>
          </p:cNvPr>
          <p:cNvSpPr/>
          <p:nvPr userDrawn="1"/>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ihandform: Form 21">
            <a:extLst>
              <a:ext uri="{FF2B5EF4-FFF2-40B4-BE49-F238E27FC236}">
                <a16:creationId xmlns:a16="http://schemas.microsoft.com/office/drawing/2014/main" id="{E494E364-7EA8-4D92-915D-75D1A3A67C07}"/>
              </a:ext>
            </a:extLst>
          </p:cNvPr>
          <p:cNvSpPr/>
          <p:nvPr userDrawn="1"/>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a:xfrm>
            <a:off x="1389888" y="1234440"/>
            <a:ext cx="3236976" cy="4069080"/>
          </a:xfrm>
        </p:spPr>
        <p:txBody>
          <a:bodyPr rtlCol="0"/>
          <a:lstStyle>
            <a:lvl1pPr algn="ctr">
              <a:defRPr>
                <a:solidFill>
                  <a:schemeClr val="bg1"/>
                </a:solidFill>
              </a:defRPr>
            </a:lvl1pPr>
          </a:lstStyle>
          <a:p>
            <a:pPr rtl="0"/>
            <a:r>
              <a:rPr lang="de-DE" noProof="0"/>
              <a:t>Titelmasterformat durch Klicken bearbeiten</a:t>
            </a:r>
          </a:p>
        </p:txBody>
      </p:sp>
      <p:sp>
        <p:nvSpPr>
          <p:cNvPr id="8" name="Inhaltsplatzhalter 2">
            <a:extLst>
              <a:ext uri="{FF2B5EF4-FFF2-40B4-BE49-F238E27FC236}">
                <a16:creationId xmlns:a16="http://schemas.microsoft.com/office/drawing/2014/main" id="{4753B078-30BA-4AB9-A020-EE8D9404B69E}"/>
              </a:ext>
            </a:extLst>
          </p:cNvPr>
          <p:cNvSpPr>
            <a:spLocks noGrp="1"/>
          </p:cNvSpPr>
          <p:nvPr>
            <p:ph idx="1" hasCustomPrompt="1"/>
          </p:nvPr>
        </p:nvSpPr>
        <p:spPr>
          <a:xfrm>
            <a:off x="6665976" y="2551176"/>
            <a:ext cx="4709160" cy="1755648"/>
          </a:xfrm>
        </p:spPr>
        <p:txBody>
          <a:bodyPr rtlCol="0"/>
          <a:lstStyle>
            <a:lvl1pPr marL="0" indent="0">
              <a:buNone/>
              <a:defRPr sz="2400"/>
            </a:lvl1pPr>
            <a:lvl2pPr marL="228600">
              <a:defRPr sz="1800"/>
            </a:lvl2pPr>
            <a:lvl3pPr marL="457200">
              <a:defRPr sz="1800"/>
            </a:lvl3pPr>
          </a:lstStyle>
          <a:p>
            <a:pPr lvl="0" rtl="0"/>
            <a:r>
              <a:rPr lang="de-DE" noProof="0"/>
              <a:t>Textmasterformate durch Klicken bearbeiten</a:t>
            </a:r>
          </a:p>
          <a:p>
            <a:pPr lvl="1" rtl="0"/>
            <a:r>
              <a:rPr lang="de-DE" noProof="0"/>
              <a:t>Zweite Ebene</a:t>
            </a:r>
          </a:p>
          <a:p>
            <a:pPr lvl="2" rtl="0"/>
            <a:r>
              <a:rPr lang="de-DE" noProof="0"/>
              <a:t>Dritte Ebene</a:t>
            </a:r>
          </a:p>
        </p:txBody>
      </p:sp>
    </p:spTree>
    <p:extLst>
      <p:ext uri="{BB962C8B-B14F-4D97-AF65-F5344CB8AC3E}">
        <p14:creationId xmlns:p14="http://schemas.microsoft.com/office/powerpoint/2010/main" val="1945849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71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reihandform: Form 4">
            <a:extLst>
              <a:ext uri="{FF2B5EF4-FFF2-40B4-BE49-F238E27FC236}">
                <a16:creationId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ihandform: Form 5">
            <a:extLst>
              <a:ext uri="{FF2B5EF4-FFF2-40B4-BE49-F238E27FC236}">
                <a16:creationId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el 6">
            <a:extLst>
              <a:ext uri="{FF2B5EF4-FFF2-40B4-BE49-F238E27FC236}">
                <a16:creationId xmlns:a16="http://schemas.microsoft.com/office/drawing/2014/main" id="{C9A1C714-6A0E-456D-A2E2-6288C0EA077B}"/>
              </a:ext>
            </a:extLst>
          </p:cNvPr>
          <p:cNvSpPr>
            <a:spLocks noGrp="1"/>
          </p:cNvSpPr>
          <p:nvPr>
            <p:ph type="title" hasCustomPrompt="1"/>
          </p:nvPr>
        </p:nvSpPr>
        <p:spPr/>
        <p:txBody>
          <a:bodyPr rtlCol="0"/>
          <a:lstStyle/>
          <a:p>
            <a:pPr rtl="0"/>
            <a:r>
              <a:rPr lang="de-DE" noProof="0"/>
              <a:t>Titelmasterformat durch Klicken bearbeiten</a:t>
            </a:r>
          </a:p>
        </p:txBody>
      </p:sp>
    </p:spTree>
    <p:extLst>
      <p:ext uri="{BB962C8B-B14F-4D97-AF65-F5344CB8AC3E}">
        <p14:creationId xmlns:p14="http://schemas.microsoft.com/office/powerpoint/2010/main" val="3565142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FFC812-4DB6-4F98-9404-29C191D3BAD7}"/>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92F0855E-0CD6-47DD-B648-4C84C783D784}"/>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Textplatzhalter 3">
            <a:extLst>
              <a:ext uri="{FF2B5EF4-FFF2-40B4-BE49-F238E27FC236}">
                <a16:creationId xmlns:a16="http://schemas.microsoft.com/office/drawing/2014/main" id="{ED50082B-17D7-4D61-8AEB-81517D85D253}"/>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8" name="Freihandform: Form 7">
            <a:extLst>
              <a:ext uri="{FF2B5EF4-FFF2-40B4-BE49-F238E27FC236}">
                <a16:creationId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6334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1D7521-E43D-41D1-B458-26B20DC6DDD8}"/>
              </a:ext>
            </a:extLst>
          </p:cNvPr>
          <p:cNvSpPr>
            <a:spLocks noGrp="1"/>
          </p:cNvSpPr>
          <p:nvPr>
            <p:ph type="title" hasCustomPrompt="1"/>
          </p:nvPr>
        </p:nvSpPr>
        <p:spPr>
          <a:xfrm>
            <a:off x="839788" y="457200"/>
            <a:ext cx="3932237" cy="1600200"/>
          </a:xfrm>
        </p:spPr>
        <p:txBody>
          <a:bodyPr rtlCol="0" anchor="b"/>
          <a:lstStyle>
            <a:lvl1pPr>
              <a:defRPr sz="3200"/>
            </a:lvl1pPr>
          </a:lstStyle>
          <a:p>
            <a:pPr rtl="0"/>
            <a:r>
              <a:rPr lang="de-DE" noProof="0"/>
              <a:t>Titelmasterformat durch Klicken bearbeiten</a:t>
            </a:r>
          </a:p>
        </p:txBody>
      </p:sp>
      <p:sp>
        <p:nvSpPr>
          <p:cNvPr id="3" name="Bildplatzhalter 2">
            <a:extLst>
              <a:ext uri="{FF2B5EF4-FFF2-40B4-BE49-F238E27FC236}">
                <a16:creationId xmlns:a16="http://schemas.microsoft.com/office/drawing/2014/main" id="{A2472CF2-2653-4B98-A416-D7A0A860ECE0}"/>
              </a:ext>
            </a:extLst>
          </p:cNvPr>
          <p:cNvSpPr>
            <a:spLocks noGrp="1"/>
          </p:cNvSpPr>
          <p:nvPr>
            <p:ph type="pic" idx="1" hasCustomPrompt="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de-DE" noProof="0"/>
              <a:t>Klicken Sie, um ein Bild hinzuzufügen.</a:t>
            </a:r>
          </a:p>
        </p:txBody>
      </p:sp>
      <p:sp>
        <p:nvSpPr>
          <p:cNvPr id="4" name="Textplatzhalter 3">
            <a:extLst>
              <a:ext uri="{FF2B5EF4-FFF2-40B4-BE49-F238E27FC236}">
                <a16:creationId xmlns:a16="http://schemas.microsoft.com/office/drawing/2014/main" id="{A6EF87F5-0B10-4AC7-9599-F088C5E796D7}"/>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de-DE" noProof="0"/>
              <a:t>Textmasterformat durch Klicken bearbeiten</a:t>
            </a:r>
          </a:p>
        </p:txBody>
      </p:sp>
      <p:sp>
        <p:nvSpPr>
          <p:cNvPr id="8" name="Freihandform: Form 7">
            <a:extLst>
              <a:ext uri="{FF2B5EF4-FFF2-40B4-BE49-F238E27FC236}">
                <a16:creationId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355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10" name="Ellipse 9">
            <a:extLst>
              <a:ext uri="{FF2B5EF4-FFF2-40B4-BE49-F238E27FC236}">
                <a16:creationId xmlns:a16="http://schemas.microsoft.com/office/drawing/2014/main" id="{AFA665D7-34D0-4262-B345-9B1A1BA8DA17}"/>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Bogen 11">
            <a:extLst>
              <a:ext uri="{FF2B5EF4-FFF2-40B4-BE49-F238E27FC236}">
                <a16:creationId xmlns:a16="http://schemas.microsoft.com/office/drawing/2014/main" id="{39ECC553-79E5-4B14-89C9-4DAD2B1021B1}"/>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55797934-7E2B-4F94-89C4-0279413FF821}"/>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Ellipse 3">
            <a:extLst>
              <a:ext uri="{FF2B5EF4-FFF2-40B4-BE49-F238E27FC236}">
                <a16:creationId xmlns:a16="http://schemas.microsoft.com/office/drawing/2014/main" id="{FDBCA752-FEBD-4075-88C1-FB03591E7459}"/>
              </a:ext>
            </a:extLst>
          </p:cNvPr>
          <p:cNvSpPr/>
          <p:nvPr userDrawn="1"/>
        </p:nvSpPr>
        <p:spPr>
          <a:xfrm>
            <a:off x="316702" y="395780"/>
            <a:ext cx="1749116" cy="1749116"/>
          </a:xfrm>
          <a:prstGeom prst="ellipse">
            <a:avLst/>
          </a:prstGeom>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de-AT"/>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5788152" y="1527048"/>
            <a:ext cx="5111496" cy="3931920"/>
          </a:xfrm>
        </p:spPr>
        <p:txBody>
          <a:bodyPr rtlCol="0" anchor="ctr"/>
          <a:lstStyle>
            <a:lvl1pPr marL="0" indent="0">
              <a:buNone/>
              <a:defRPr/>
            </a:lvl1pPr>
            <a:lvl2pPr marL="228600">
              <a:defRPr/>
            </a:lvl2pPr>
            <a:lvl3pPr marL="457200">
              <a:defRPr/>
            </a:lvl3pPr>
            <a:lvl4pPr>
              <a:buNone/>
              <a:defRPr/>
            </a:lvl4pPr>
          </a:lstStyle>
          <a:p>
            <a:pPr lvl="0" rtl="0"/>
            <a:r>
              <a:rPr lang="de-DE" noProof="0"/>
              <a:t>Textmasterformate durch Klicken bearbeiten</a:t>
            </a:r>
          </a:p>
          <a:p>
            <a:pPr lvl="1" rtl="0"/>
            <a:r>
              <a:rPr lang="de-DE" noProof="0"/>
              <a:t>Zweite Ebene</a:t>
            </a:r>
          </a:p>
          <a:p>
            <a:pPr lvl="2" rtl="0"/>
            <a:r>
              <a:rPr lang="de-DE" noProof="0"/>
              <a:t>Dritte Ebene</a:t>
            </a:r>
          </a:p>
        </p:txBody>
      </p:sp>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1170432" y="1399032"/>
            <a:ext cx="3236976" cy="4069080"/>
          </a:xfrm>
        </p:spPr>
        <p:txBody>
          <a:bodyPr rtlCol="0"/>
          <a:lstStyle>
            <a:lvl1pPr algn="ctr">
              <a:defRPr>
                <a:solidFill>
                  <a:schemeClr val="bg1"/>
                </a:solidFill>
              </a:defRPr>
            </a:lvl1pPr>
          </a:lstStyle>
          <a:p>
            <a:pPr rtl="0"/>
            <a:r>
              <a:rPr lang="de-DE" noProof="0"/>
              <a:t>Titelmasterformat durch Klicken bearbeiten</a:t>
            </a:r>
          </a:p>
        </p:txBody>
      </p:sp>
      <p:sp>
        <p:nvSpPr>
          <p:cNvPr id="8" name="Freihandform: Form 7">
            <a:extLst>
              <a:ext uri="{FF2B5EF4-FFF2-40B4-BE49-F238E27FC236}">
                <a16:creationId xmlns:a16="http://schemas.microsoft.com/office/drawing/2014/main" id="{2131CF70-8475-415A-8C75-08712F8514B5}"/>
              </a:ext>
            </a:extLst>
          </p:cNvPr>
          <p:cNvSpPr/>
          <p:nvPr userDrawn="1"/>
        </p:nvSpPr>
        <p:spPr>
          <a:xfrm rot="16200000" flipH="1">
            <a:off x="9800841" y="5392013"/>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ln>
            <a:noFill/>
          </a:ln>
        </p:spPr>
        <p:style>
          <a:lnRef idx="3">
            <a:schemeClr val="lt1"/>
          </a:lnRef>
          <a:fillRef idx="1">
            <a:schemeClr val="accent1"/>
          </a:fillRef>
          <a:effectRef idx="1">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133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2 kleine Bilder">
    <p:spTree>
      <p:nvGrpSpPr>
        <p:cNvPr id="1" name=""/>
        <p:cNvGrpSpPr/>
        <p:nvPr/>
      </p:nvGrpSpPr>
      <p:grpSpPr>
        <a:xfrm>
          <a:off x="0" y="0"/>
          <a:ext cx="0" cy="0"/>
          <a:chOff x="0" y="0"/>
          <a:chExt cx="0" cy="0"/>
        </a:xfrm>
      </p:grpSpPr>
      <p:sp>
        <p:nvSpPr>
          <p:cNvPr id="22" name="Bildplatzhalter 21">
            <a:extLst>
              <a:ext uri="{FF2B5EF4-FFF2-40B4-BE49-F238E27FC236}">
                <a16:creationId xmlns:a16="http://schemas.microsoft.com/office/drawing/2014/main" id="{5A614E3F-4FB2-4152-A59C-941C908D7B05}"/>
              </a:ext>
            </a:extLst>
          </p:cNvPr>
          <p:cNvSpPr>
            <a:spLocks noGrp="1"/>
          </p:cNvSpPr>
          <p:nvPr>
            <p:ph type="pic" sz="quarter" idx="13"/>
          </p:nvPr>
        </p:nvSpPr>
        <p:spPr>
          <a:xfrm>
            <a:off x="7200479" y="1150210"/>
            <a:ext cx="2207046" cy="2204178"/>
          </a:xfrm>
          <a:custGeom>
            <a:avLst/>
            <a:gdLst>
              <a:gd name="connsiteX0" fmla="*/ 1098749 w 2207046"/>
              <a:gd name="connsiteY0" fmla="*/ 0 h 2204178"/>
              <a:gd name="connsiteX1" fmla="*/ 2201707 w 2207046"/>
              <a:gd name="connsiteY1" fmla="*/ 995326 h 2204178"/>
              <a:gd name="connsiteX2" fmla="*/ 2207046 w 2207046"/>
              <a:gd name="connsiteY2" fmla="*/ 1101058 h 2204178"/>
              <a:gd name="connsiteX3" fmla="*/ 2207046 w 2207046"/>
              <a:gd name="connsiteY3" fmla="*/ 1116306 h 2204178"/>
              <a:gd name="connsiteX4" fmla="*/ 2201707 w 2207046"/>
              <a:gd name="connsiteY4" fmla="*/ 1222039 h 2204178"/>
              <a:gd name="connsiteX5" fmla="*/ 1322187 w 2207046"/>
              <a:gd name="connsiteY5" fmla="*/ 2194840 h 2204178"/>
              <a:gd name="connsiteX6" fmla="*/ 1260999 w 2207046"/>
              <a:gd name="connsiteY6" fmla="*/ 2204178 h 2204178"/>
              <a:gd name="connsiteX7" fmla="*/ 936500 w 2207046"/>
              <a:gd name="connsiteY7" fmla="*/ 2204178 h 2204178"/>
              <a:gd name="connsiteX8" fmla="*/ 875311 w 2207046"/>
              <a:gd name="connsiteY8" fmla="*/ 2194840 h 2204178"/>
              <a:gd name="connsiteX9" fmla="*/ 12592 w 2207046"/>
              <a:gd name="connsiteY9" fmla="*/ 1332120 h 2204178"/>
              <a:gd name="connsiteX10" fmla="*/ 0 w 2207046"/>
              <a:gd name="connsiteY10" fmla="*/ 1249617 h 2204178"/>
              <a:gd name="connsiteX11" fmla="*/ 0 w 2207046"/>
              <a:gd name="connsiteY11" fmla="*/ 967747 h 2204178"/>
              <a:gd name="connsiteX12" fmla="*/ 12592 w 2207046"/>
              <a:gd name="connsiteY12" fmla="*/ 885244 h 2204178"/>
              <a:gd name="connsiteX13" fmla="*/ 1098749 w 2207046"/>
              <a:gd name="connsiteY13" fmla="*/ 0 h 220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07046" h="2204178">
                <a:moveTo>
                  <a:pt x="1098749" y="0"/>
                </a:moveTo>
                <a:cubicBezTo>
                  <a:pt x="1672788" y="0"/>
                  <a:pt x="2144931" y="436266"/>
                  <a:pt x="2201707" y="995326"/>
                </a:cubicBezTo>
                <a:lnTo>
                  <a:pt x="2207046" y="1101058"/>
                </a:lnTo>
                <a:lnTo>
                  <a:pt x="2207046" y="1116306"/>
                </a:lnTo>
                <a:lnTo>
                  <a:pt x="2201707" y="1222039"/>
                </a:lnTo>
                <a:cubicBezTo>
                  <a:pt x="2152501" y="1706557"/>
                  <a:pt x="1791308" y="2098844"/>
                  <a:pt x="1322187" y="2194840"/>
                </a:cubicBezTo>
                <a:lnTo>
                  <a:pt x="1260999" y="2204178"/>
                </a:lnTo>
                <a:lnTo>
                  <a:pt x="936500" y="2204178"/>
                </a:lnTo>
                <a:lnTo>
                  <a:pt x="875311" y="2194840"/>
                </a:lnTo>
                <a:cubicBezTo>
                  <a:pt x="442276" y="2106228"/>
                  <a:pt x="101204" y="1765156"/>
                  <a:pt x="12592" y="1332120"/>
                </a:cubicBezTo>
                <a:lnTo>
                  <a:pt x="0" y="1249617"/>
                </a:lnTo>
                <a:lnTo>
                  <a:pt x="0" y="967747"/>
                </a:lnTo>
                <a:lnTo>
                  <a:pt x="12592" y="885244"/>
                </a:lnTo>
                <a:cubicBezTo>
                  <a:pt x="115972" y="380036"/>
                  <a:pt x="562980" y="0"/>
                  <a:pt x="1098749"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1" name="Bildplatzhalter 20">
            <a:extLst>
              <a:ext uri="{FF2B5EF4-FFF2-40B4-BE49-F238E27FC236}">
                <a16:creationId xmlns:a16="http://schemas.microsoft.com/office/drawing/2014/main" id="{8A1F486A-F545-4642-B1CB-5356704413D3}"/>
              </a:ext>
            </a:extLst>
          </p:cNvPr>
          <p:cNvSpPr>
            <a:spLocks noGrp="1"/>
          </p:cNvSpPr>
          <p:nvPr>
            <p:ph type="pic" sz="quarter" idx="14"/>
          </p:nvPr>
        </p:nvSpPr>
        <p:spPr>
          <a:xfrm>
            <a:off x="8444632" y="2579683"/>
            <a:ext cx="3096807" cy="3096807"/>
          </a:xfrm>
          <a:custGeom>
            <a:avLst/>
            <a:gdLst>
              <a:gd name="connsiteX0" fmla="*/ 1548404 w 3096807"/>
              <a:gd name="connsiteY0" fmla="*/ 0 h 3096807"/>
              <a:gd name="connsiteX1" fmla="*/ 3096807 w 3096807"/>
              <a:gd name="connsiteY1" fmla="*/ 1548404 h 3096807"/>
              <a:gd name="connsiteX2" fmla="*/ 1548404 w 3096807"/>
              <a:gd name="connsiteY2" fmla="*/ 3096807 h 3096807"/>
              <a:gd name="connsiteX3" fmla="*/ 0 w 3096807"/>
              <a:gd name="connsiteY3" fmla="*/ 1548404 h 3096807"/>
              <a:gd name="connsiteX4" fmla="*/ 1548404 w 3096807"/>
              <a:gd name="connsiteY4" fmla="*/ 0 h 3096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807" h="3096807">
                <a:moveTo>
                  <a:pt x="1548404" y="0"/>
                </a:moveTo>
                <a:cubicBezTo>
                  <a:pt x="2403564" y="0"/>
                  <a:pt x="3096807" y="693243"/>
                  <a:pt x="3096807" y="1548404"/>
                </a:cubicBezTo>
                <a:cubicBezTo>
                  <a:pt x="3096807" y="2403564"/>
                  <a:pt x="2403564" y="3096807"/>
                  <a:pt x="1548404" y="3096807"/>
                </a:cubicBezTo>
                <a:cubicBezTo>
                  <a:pt x="693243" y="3096807"/>
                  <a:pt x="0" y="2403564"/>
                  <a:pt x="0" y="1548404"/>
                </a:cubicBezTo>
                <a:cubicBezTo>
                  <a:pt x="0" y="693243"/>
                  <a:pt x="693243" y="0"/>
                  <a:pt x="1548404" y="0"/>
                </a:cubicBezTo>
                <a:close/>
              </a:path>
            </a:pathLst>
          </a:custGeom>
        </p:spPr>
        <p:txBody>
          <a:bodyPr wrap="square" rtlCol="0" anchor="ctr">
            <a:noAutofit/>
          </a:bodyPr>
          <a:lstStyle>
            <a:lvl1pPr algn="ctr">
              <a:buNone/>
              <a:defRPr sz="1800"/>
            </a:lvl1pPr>
          </a:lstStyle>
          <a:p>
            <a:pPr rtl="0"/>
            <a:r>
              <a:rPr lang="de-DE" noProof="0"/>
              <a:t>Bild durch Klicken auf Symbol hinzufügen</a:t>
            </a:r>
          </a:p>
        </p:txBody>
      </p:sp>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539496" y="365124"/>
            <a:ext cx="5806440" cy="1325880"/>
          </a:xfrm>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539496" y="1825625"/>
            <a:ext cx="5806440" cy="4352544"/>
          </a:xfrm>
        </p:spPr>
        <p:txBody>
          <a:bodyPr rtlCol="0">
            <a:normAutofit/>
          </a:bodyPr>
          <a:lstStyle>
            <a:lvl1pPr marL="0" indent="0">
              <a:lnSpc>
                <a:spcPct val="110000"/>
              </a:lnSpc>
              <a:buNone/>
              <a:defRPr sz="2400"/>
            </a:lvl1pPr>
            <a:lvl2pPr marL="228600">
              <a:lnSpc>
                <a:spcPct val="110000"/>
              </a:lnSpc>
              <a:defRPr sz="2000"/>
            </a:lvl2pPr>
            <a:lvl3pPr marL="457200">
              <a:lnSpc>
                <a:spcPct val="110000"/>
              </a:lnSpc>
              <a:defRPr sz="1800"/>
            </a:lvl3pPr>
            <a:lvl4pPr marL="685800">
              <a:lnSpc>
                <a:spcPct val="110000"/>
              </a:lnSpc>
              <a:defRPr sz="1600"/>
            </a:lvl4pPr>
            <a:lvl5pPr>
              <a:lnSpc>
                <a:spcPct val="110000"/>
              </a:lnSpc>
              <a:defRPr/>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p:txBody>
      </p:sp>
      <p:sp>
        <p:nvSpPr>
          <p:cNvPr id="10" name="Ellipse 9">
            <a:extLst>
              <a:ext uri="{FF2B5EF4-FFF2-40B4-BE49-F238E27FC236}">
                <a16:creationId xmlns:a16="http://schemas.microsoft.com/office/drawing/2014/main" id="{E8E71C73-7BAD-4838-88C1-42E045A9D179}"/>
              </a:ext>
            </a:extLst>
          </p:cNvPr>
          <p:cNvSpPr/>
          <p:nvPr userDrawn="1"/>
        </p:nvSpPr>
        <p:spPr>
          <a:xfrm>
            <a:off x="10249620" y="1555068"/>
            <a:ext cx="819303" cy="79707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 name="Rechteck 11">
            <a:extLst>
              <a:ext uri="{FF2B5EF4-FFF2-40B4-BE49-F238E27FC236}">
                <a16:creationId xmlns:a16="http://schemas.microsoft.com/office/drawing/2014/main" id="{44560922-5803-412D-880B-065E75DCBC0A}"/>
              </a:ext>
            </a:extLst>
          </p:cNvPr>
          <p:cNvSpPr/>
          <p:nvPr userDrawn="1"/>
        </p:nvSpPr>
        <p:spPr>
          <a:xfrm>
            <a:off x="7590089" y="4034393"/>
            <a:ext cx="876704" cy="876704"/>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491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200EACD1-D216-4037-8AFF-80CF273586DF}"/>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Bogen 7">
            <a:extLst>
              <a:ext uri="{FF2B5EF4-FFF2-40B4-BE49-F238E27FC236}">
                <a16:creationId xmlns:a16="http://schemas.microsoft.com/office/drawing/2014/main" id="{F941DE04-3FEA-4A57-B200-F9F6A765C792}"/>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Ellipse 13">
            <a:extLst>
              <a:ext uri="{FF2B5EF4-FFF2-40B4-BE49-F238E27FC236}">
                <a16:creationId xmlns:a16="http://schemas.microsoft.com/office/drawing/2014/main" id="{A565C7B4-4152-4548-A771-EB148A028FDB}"/>
              </a:ext>
            </a:extLst>
          </p:cNvPr>
          <p:cNvSpPr/>
          <p:nvPr userDrawn="1"/>
        </p:nvSpPr>
        <p:spPr>
          <a:xfrm>
            <a:off x="8165417" y="5241988"/>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04C0001-5D76-45A0-A9F4-7172BDDD5D28}"/>
              </a:ext>
            </a:extLst>
          </p:cNvPr>
          <p:cNvSpPr>
            <a:spLocks noGrp="1"/>
          </p:cNvSpPr>
          <p:nvPr>
            <p:ph type="title" hasCustomPrompt="1"/>
          </p:nvPr>
        </p:nvSpPr>
        <p:spPr>
          <a:xfrm>
            <a:off x="3319272" y="1380744"/>
            <a:ext cx="5559552" cy="2514600"/>
          </a:xfrm>
        </p:spPr>
        <p:txBody>
          <a:bodyPr rtlCol="0" anchor="b"/>
          <a:lstStyle>
            <a:lvl1pPr algn="ctr">
              <a:defRPr sz="6000">
                <a:solidFill>
                  <a:schemeClr val="bg1"/>
                </a:solidFill>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319272" y="4078224"/>
            <a:ext cx="5559552" cy="1536192"/>
          </a:xfrm>
        </p:spPr>
        <p:txBody>
          <a:bodyPr rtlCol="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Tree>
    <p:extLst>
      <p:ext uri="{BB962C8B-B14F-4D97-AF65-F5344CB8AC3E}">
        <p14:creationId xmlns:p14="http://schemas.microsoft.com/office/powerpoint/2010/main" val="1334987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9FF209-11EE-4A3F-9685-A155FECD0DC8}"/>
              </a:ext>
            </a:extLst>
          </p:cNvPr>
          <p:cNvSpPr>
            <a:spLocks noGrp="1"/>
          </p:cNvSpPr>
          <p:nvPr>
            <p:ph type="title" hasCustomPrompt="1"/>
          </p:nvPr>
        </p:nvSpPr>
        <p:spPr>
          <a:xfrm>
            <a:off x="539496" y="365125"/>
            <a:ext cx="10515600" cy="1325563"/>
          </a:xfrm>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0A47AF11-F208-4FDA-9E19-D6CA3472134E}"/>
              </a:ext>
            </a:extLst>
          </p:cNvPr>
          <p:cNvSpPr>
            <a:spLocks noGrp="1"/>
          </p:cNvSpPr>
          <p:nvPr>
            <p:ph idx="1" hasCustomPrompt="1"/>
          </p:nvPr>
        </p:nvSpPr>
        <p:spPr>
          <a:xfrm>
            <a:off x="1179576" y="1911096"/>
            <a:ext cx="9829800" cy="3859742"/>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7" name="Freihandform: Form 6">
            <a:extLst>
              <a:ext uri="{FF2B5EF4-FFF2-40B4-BE49-F238E27FC236}">
                <a16:creationId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ihandform: Form 7">
            <a:extLst>
              <a:ext uri="{FF2B5EF4-FFF2-40B4-BE49-F238E27FC236}">
                <a16:creationId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2290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11BF3-02E8-4EB7-818E-652B82CF2C9D}"/>
              </a:ext>
            </a:extLst>
          </p:cNvPr>
          <p:cNvSpPr>
            <a:spLocks noGrp="1"/>
          </p:cNvSpPr>
          <p:nvPr>
            <p:ph type="title" hasCustomPrompt="1"/>
          </p:nvPr>
        </p:nvSpPr>
        <p:spPr/>
        <p:txBody>
          <a:bodyPr rtlCol="0"/>
          <a:lstStyle/>
          <a:p>
            <a:pPr rtl="0"/>
            <a:r>
              <a:rPr lang="de-DE" noProof="0"/>
              <a:t>Titelmasterformat durch Klicken bearbeiten</a:t>
            </a:r>
          </a:p>
        </p:txBody>
      </p:sp>
      <p:sp>
        <p:nvSpPr>
          <p:cNvPr id="6" name="Freihandform: Form 5">
            <a:extLst>
              <a:ext uri="{FF2B5EF4-FFF2-40B4-BE49-F238E27FC236}">
                <a16:creationId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ihandform: Form 6">
            <a:extLst>
              <a:ext uri="{FF2B5EF4-FFF2-40B4-BE49-F238E27FC236}">
                <a16:creationId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Inhaltsplatzhalter 2">
            <a:extLst>
              <a:ext uri="{FF2B5EF4-FFF2-40B4-BE49-F238E27FC236}">
                <a16:creationId xmlns:a16="http://schemas.microsoft.com/office/drawing/2014/main" id="{4753B078-30BA-4AB9-A020-EE8D9404B69E}"/>
              </a:ext>
            </a:extLst>
          </p:cNvPr>
          <p:cNvSpPr>
            <a:spLocks noGrp="1"/>
          </p:cNvSpPr>
          <p:nvPr>
            <p:ph idx="1" hasCustomPrompt="1"/>
          </p:nvPr>
        </p:nvSpPr>
        <p:spPr>
          <a:xfrm>
            <a:off x="1435319" y="2135469"/>
            <a:ext cx="9341538" cy="3859742"/>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3" name="Rechteck: abgerundete Ecken 2">
            <a:extLst>
              <a:ext uri="{FF2B5EF4-FFF2-40B4-BE49-F238E27FC236}">
                <a16:creationId xmlns:a16="http://schemas.microsoft.com/office/drawing/2014/main" id="{C26AA76E-9BBF-43BF-AF77-1E44DCF24B08}"/>
              </a:ext>
            </a:extLst>
          </p:cNvPr>
          <p:cNvSpPr/>
          <p:nvPr userDrawn="1"/>
        </p:nvSpPr>
        <p:spPr>
          <a:xfrm>
            <a:off x="1197428" y="1808256"/>
            <a:ext cx="9797143" cy="4514168"/>
          </a:xfrm>
          <a:prstGeom prst="roundRect">
            <a:avLst/>
          </a:prstGeom>
          <a:noFill/>
          <a:ln w="57150">
            <a:solidFill>
              <a:srgbClr val="027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Tree>
    <p:extLst>
      <p:ext uri="{BB962C8B-B14F-4D97-AF65-F5344CB8AC3E}">
        <p14:creationId xmlns:p14="http://schemas.microsoft.com/office/powerpoint/2010/main" val="4097291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folie mit Bild">
    <p:bg>
      <p:bgPr>
        <a:solidFill>
          <a:schemeClr val="tx1"/>
        </a:solidFill>
        <a:effectLst/>
      </p:bgPr>
    </p:b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10EC23F5-CD2E-4207-A4E6-73BDFF74D868}"/>
              </a:ext>
            </a:extLst>
          </p:cNvPr>
          <p:cNvSpPr>
            <a:spLocks noGrp="1"/>
          </p:cNvSpPr>
          <p:nvPr>
            <p:ph type="title" hasCustomPrompt="1"/>
          </p:nvPr>
        </p:nvSpPr>
        <p:spPr>
          <a:xfrm>
            <a:off x="3111500" y="370600"/>
            <a:ext cx="5923842" cy="5923842"/>
          </a:xfrm>
          <a:custGeom>
            <a:avLst/>
            <a:gdLst>
              <a:gd name="connsiteX0" fmla="*/ 2961921 w 5923842"/>
              <a:gd name="connsiteY0" fmla="*/ 0 h 5923842"/>
              <a:gd name="connsiteX1" fmla="*/ 5923842 w 5923842"/>
              <a:gd name="connsiteY1" fmla="*/ 2961921 h 5923842"/>
              <a:gd name="connsiteX2" fmla="*/ 2961921 w 5923842"/>
              <a:gd name="connsiteY2" fmla="*/ 5923842 h 5923842"/>
              <a:gd name="connsiteX3" fmla="*/ 0 w 5923842"/>
              <a:gd name="connsiteY3" fmla="*/ 2961921 h 5923842"/>
              <a:gd name="connsiteX4" fmla="*/ 2961921 w 5923842"/>
              <a:gd name="connsiteY4" fmla="*/ 0 h 5923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42" h="5923842">
                <a:moveTo>
                  <a:pt x="2961921" y="0"/>
                </a:moveTo>
                <a:cubicBezTo>
                  <a:pt x="4597745" y="0"/>
                  <a:pt x="5923842" y="1326097"/>
                  <a:pt x="5923842" y="2961921"/>
                </a:cubicBezTo>
                <a:cubicBezTo>
                  <a:pt x="5923842" y="4597745"/>
                  <a:pt x="4597745" y="5923842"/>
                  <a:pt x="2961921" y="5923842"/>
                </a:cubicBezTo>
                <a:cubicBezTo>
                  <a:pt x="1326097" y="5923842"/>
                  <a:pt x="0" y="4597745"/>
                  <a:pt x="0" y="2961921"/>
                </a:cubicBezTo>
                <a:cubicBezTo>
                  <a:pt x="0" y="1326097"/>
                  <a:pt x="1326097" y="0"/>
                  <a:pt x="2961921" y="0"/>
                </a:cubicBezTo>
                <a:close/>
              </a:path>
            </a:pathLst>
          </a:custGeom>
          <a:solidFill>
            <a:schemeClr val="bg1">
              <a:alpha val="95000"/>
            </a:schemeClr>
          </a:solidFill>
        </p:spPr>
        <p:txBody>
          <a:bodyPr wrap="square" lIns="457200" rIns="457200" bIns="2331720" rtlCol="0" anchor="b" anchorCtr="0">
            <a:noAutofit/>
          </a:bodyPr>
          <a:lstStyle>
            <a:lvl1pPr algn="ctr">
              <a:defRPr sz="4000">
                <a:solidFill>
                  <a:schemeClr val="tx1"/>
                </a:solidFill>
              </a:defRPr>
            </a:lvl1p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9E1462C4-0E4B-4DB7-A8BF-FE55142760AF}"/>
              </a:ext>
            </a:extLst>
          </p:cNvPr>
          <p:cNvSpPr>
            <a:spLocks noGrp="1"/>
          </p:cNvSpPr>
          <p:nvPr>
            <p:ph type="body" idx="1" hasCustomPrompt="1"/>
          </p:nvPr>
        </p:nvSpPr>
        <p:spPr>
          <a:xfrm>
            <a:off x="3575304" y="4379976"/>
            <a:ext cx="5038344" cy="713232"/>
          </a:xfrm>
        </p:spPr>
        <p:txBody>
          <a:bodyPr rtlCol="0"/>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de-DE" noProof="0"/>
              <a:t>Textmasterformat durch Klicken bearbeiten</a:t>
            </a:r>
          </a:p>
        </p:txBody>
      </p:sp>
    </p:spTree>
    <p:extLst>
      <p:ext uri="{BB962C8B-B14F-4D97-AF65-F5344CB8AC3E}">
        <p14:creationId xmlns:p14="http://schemas.microsoft.com/office/powerpoint/2010/main" val="180200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BFD05-2CB2-4A7E-89E7-57615BA82B4F}"/>
              </a:ext>
            </a:extLst>
          </p:cNvPr>
          <p:cNvSpPr>
            <a:spLocks noGrp="1"/>
          </p:cNvSpPr>
          <p:nvPr>
            <p:ph type="title" hasCustomPrompt="1"/>
          </p:nvPr>
        </p:nvSpPr>
        <p:spPr/>
        <p:txBody>
          <a:bodyPr rtlCol="0"/>
          <a:lstStyle/>
          <a:p>
            <a:pPr rtl="0"/>
            <a:r>
              <a:rPr lang="de-DE" noProof="0"/>
              <a:t>Titelmasterformat durch Klicken bearbeiten</a:t>
            </a:r>
          </a:p>
        </p:txBody>
      </p:sp>
      <p:sp>
        <p:nvSpPr>
          <p:cNvPr id="3" name="Inhaltsplatzhalter 2">
            <a:extLst>
              <a:ext uri="{FF2B5EF4-FFF2-40B4-BE49-F238E27FC236}">
                <a16:creationId xmlns:a16="http://schemas.microsoft.com/office/drawing/2014/main" id="{3F9532B8-D460-476D-816F-725E8D96C0A4}"/>
              </a:ext>
            </a:extLst>
          </p:cNvPr>
          <p:cNvSpPr>
            <a:spLocks noGrp="1"/>
          </p:cNvSpPr>
          <p:nvPr>
            <p:ph sz="half" idx="1" hasCustomPrompt="1"/>
          </p:nvPr>
        </p:nvSpPr>
        <p:spPr>
          <a:xfrm>
            <a:off x="838200" y="1825625"/>
            <a:ext cx="5181600" cy="4351338"/>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4" name="Inhaltsplatzhalter 3">
            <a:extLst>
              <a:ext uri="{FF2B5EF4-FFF2-40B4-BE49-F238E27FC236}">
                <a16:creationId xmlns:a16="http://schemas.microsoft.com/office/drawing/2014/main" id="{26F7120F-70AF-4ED5-B364-3AA55C6B44B6}"/>
              </a:ext>
            </a:extLst>
          </p:cNvPr>
          <p:cNvSpPr>
            <a:spLocks noGrp="1"/>
          </p:cNvSpPr>
          <p:nvPr>
            <p:ph sz="half" idx="2" hasCustomPrompt="1"/>
          </p:nvPr>
        </p:nvSpPr>
        <p:spPr>
          <a:xfrm>
            <a:off x="6172200" y="1825625"/>
            <a:ext cx="5181600" cy="4351338"/>
          </a:xfrm>
        </p:spPr>
        <p:txBody>
          <a:bodyPr rtlCol="0"/>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8" name="Freihandform: Form 7">
            <a:extLst>
              <a:ext uri="{FF2B5EF4-FFF2-40B4-BE49-F238E27FC236}">
                <a16:creationId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ihandform: Form 8">
            <a:extLst>
              <a:ext uri="{FF2B5EF4-FFF2-40B4-BE49-F238E27FC236}">
                <a16:creationId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815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2983E-E761-4429-9203-7FE8B2DB67E4}"/>
              </a:ext>
            </a:extLst>
          </p:cNvPr>
          <p:cNvSpPr>
            <a:spLocks noGrp="1"/>
          </p:cNvSpPr>
          <p:nvPr>
            <p:ph type="title" hasCustomPrompt="1"/>
          </p:nvPr>
        </p:nvSpPr>
        <p:spPr>
          <a:xfrm>
            <a:off x="839788" y="365125"/>
            <a:ext cx="10515600" cy="1325563"/>
          </a:xfrm>
        </p:spPr>
        <p:txBody>
          <a:bodyPr rtlCol="0"/>
          <a:lstStyle/>
          <a:p>
            <a:pPr rtl="0"/>
            <a:r>
              <a:rPr lang="de-DE" noProof="0"/>
              <a:t>Titelmasterformat durch Klicken bearbeiten</a:t>
            </a:r>
          </a:p>
        </p:txBody>
      </p:sp>
      <p:sp>
        <p:nvSpPr>
          <p:cNvPr id="3" name="Textplatzhalter 2">
            <a:extLst>
              <a:ext uri="{FF2B5EF4-FFF2-40B4-BE49-F238E27FC236}">
                <a16:creationId xmlns:a16="http://schemas.microsoft.com/office/drawing/2014/main" id="{B921E9B7-62BE-49BA-AC6B-55250D66277F}"/>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4" name="Inhaltsplatzhalter 3">
            <a:extLst>
              <a:ext uri="{FF2B5EF4-FFF2-40B4-BE49-F238E27FC236}">
                <a16:creationId xmlns:a16="http://schemas.microsoft.com/office/drawing/2014/main" id="{BC41A3FD-B90A-4C31-BD6B-581F9E2E0E5E}"/>
              </a:ext>
            </a:extLst>
          </p:cNvPr>
          <p:cNvSpPr>
            <a:spLocks noGrp="1"/>
          </p:cNvSpPr>
          <p:nvPr>
            <p:ph sz="half" idx="2" hasCustomPrompt="1"/>
          </p:nvPr>
        </p:nvSpPr>
        <p:spPr>
          <a:xfrm>
            <a:off x="839788" y="2505075"/>
            <a:ext cx="5157787"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5" name="Textplatzhalter 4">
            <a:extLst>
              <a:ext uri="{FF2B5EF4-FFF2-40B4-BE49-F238E27FC236}">
                <a16:creationId xmlns:a16="http://schemas.microsoft.com/office/drawing/2014/main" id="{060D1D55-B722-4968-B171-AF3B462DDAD8}"/>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de-DE" noProof="0"/>
              <a:t>Textmasterformate durch Klicken bearbeiten</a:t>
            </a:r>
          </a:p>
        </p:txBody>
      </p:sp>
      <p:sp>
        <p:nvSpPr>
          <p:cNvPr id="6" name="Inhaltsplatzhalter 5">
            <a:extLst>
              <a:ext uri="{FF2B5EF4-FFF2-40B4-BE49-F238E27FC236}">
                <a16:creationId xmlns:a16="http://schemas.microsoft.com/office/drawing/2014/main" id="{D71085A8-02C2-4E7F-935E-5AEECBAD19BE}"/>
              </a:ext>
            </a:extLst>
          </p:cNvPr>
          <p:cNvSpPr>
            <a:spLocks noGrp="1"/>
          </p:cNvSpPr>
          <p:nvPr>
            <p:ph sz="quarter" idx="4" hasCustomPrompt="1"/>
          </p:nvPr>
        </p:nvSpPr>
        <p:spPr>
          <a:xfrm>
            <a:off x="6172200" y="2505075"/>
            <a:ext cx="5183188" cy="3684588"/>
          </a:xfrm>
        </p:spPr>
        <p:txBody>
          <a:bodyPr rtlCol="0">
            <a:normAutofit/>
          </a:bodyPr>
          <a:lstStyle>
            <a:lvl1pPr>
              <a:defRPr sz="2400"/>
            </a:lvl1pPr>
            <a:lvl2pPr>
              <a:defRPr sz="2000"/>
            </a:lvl2pPr>
            <a:lvl3pPr>
              <a:defRPr sz="1800"/>
            </a:lvl3pPr>
            <a:lvl4pPr>
              <a:defRPr sz="1600"/>
            </a:lvl4pPr>
            <a:lvl5pPr>
              <a:defRPr sz="1600"/>
            </a:lvl5p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
        <p:nvSpPr>
          <p:cNvPr id="10" name="Freihandform: Form 9">
            <a:extLst>
              <a:ext uri="{FF2B5EF4-FFF2-40B4-BE49-F238E27FC236}">
                <a16:creationId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ihandform: Form 10">
            <a:extLst>
              <a:ext uri="{FF2B5EF4-FFF2-40B4-BE49-F238E27FC236}">
                <a16:creationId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793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de-DE" noProof="0"/>
              <a:t>Titelmasterformat durch Klicken bearbeiten</a:t>
            </a:r>
          </a:p>
        </p:txBody>
      </p:sp>
      <p:sp>
        <p:nvSpPr>
          <p:cNvPr id="3" name="Textplatzhalter 2">
            <a:extLst>
              <a:ext uri="{FF2B5EF4-FFF2-40B4-BE49-F238E27FC236}">
                <a16:creationId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de-DE" noProof="0"/>
              <a:t>Textmasterformate durch Klicken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p>
        </p:txBody>
      </p:sp>
    </p:spTree>
    <p:extLst>
      <p:ext uri="{BB962C8B-B14F-4D97-AF65-F5344CB8AC3E}">
        <p14:creationId xmlns:p14="http://schemas.microsoft.com/office/powerpoint/2010/main" val="1737278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D9025358-8B59-4375-B665-92BED2D38E50}"/>
              </a:ext>
            </a:extLst>
          </p:cNvPr>
          <p:cNvSpPr/>
          <p:nvPr/>
        </p:nvSpPr>
        <p:spPr>
          <a:xfrm>
            <a:off x="7888448" y="1353489"/>
            <a:ext cx="4303552" cy="35380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Untertitel 2">
            <a:extLst>
              <a:ext uri="{FF2B5EF4-FFF2-40B4-BE49-F238E27FC236}">
                <a16:creationId xmlns:a16="http://schemas.microsoft.com/office/drawing/2014/main" id="{72CC4EC4-809C-4FD2-AA20-009F08590DA6}"/>
              </a:ext>
            </a:extLst>
          </p:cNvPr>
          <p:cNvSpPr>
            <a:spLocks noGrp="1"/>
          </p:cNvSpPr>
          <p:nvPr>
            <p:ph type="subTitle" idx="1"/>
          </p:nvPr>
        </p:nvSpPr>
        <p:spPr>
          <a:xfrm>
            <a:off x="4890053" y="5126452"/>
            <a:ext cx="6960796" cy="992994"/>
          </a:xfrm>
        </p:spPr>
        <p:txBody>
          <a:bodyPr rtlCol="0">
            <a:normAutofit fontScale="62500" lnSpcReduction="20000"/>
          </a:bodyPr>
          <a:lstStyle/>
          <a:p>
            <a:pPr rtl="0"/>
            <a:r>
              <a:rPr lang="de-DE" sz="2800" dirty="0">
                <a:solidFill>
                  <a:srgbClr val="FFFFFF"/>
                </a:solidFill>
              </a:rPr>
              <a:t>Topic </a:t>
            </a:r>
            <a:r>
              <a:rPr lang="en-US" sz="2800" dirty="0"/>
              <a:t>4 – Personal Choice: Consumption and efficiency</a:t>
            </a:r>
          </a:p>
          <a:p>
            <a:pPr rtl="0"/>
            <a:r>
              <a:rPr lang="en-US" sz="2800" dirty="0"/>
              <a:t>Unit 1 - Energy Efficiency</a:t>
            </a:r>
          </a:p>
          <a:p>
            <a:pPr rtl="0"/>
            <a:r>
              <a:rPr lang="de-DE" sz="2800" dirty="0" err="1"/>
              <a:t>Activity</a:t>
            </a:r>
            <a:r>
              <a:rPr lang="de-DE" sz="2800" dirty="0"/>
              <a:t> 2 - Electricity / </a:t>
            </a:r>
            <a:r>
              <a:rPr lang="de-DE" sz="2800" dirty="0" err="1"/>
              <a:t>Water</a:t>
            </a:r>
            <a:r>
              <a:rPr lang="de-DE" sz="2800" dirty="0"/>
              <a:t> Efficiency</a:t>
            </a:r>
          </a:p>
        </p:txBody>
      </p:sp>
      <p:pic>
        <p:nvPicPr>
          <p:cNvPr id="7" name="Grafik 6">
            <a:extLst>
              <a:ext uri="{FF2B5EF4-FFF2-40B4-BE49-F238E27FC236}">
                <a16:creationId xmlns:a16="http://schemas.microsoft.com/office/drawing/2014/main" id="{0241989C-0883-4413-9180-1793C13EA6C8}"/>
              </a:ext>
            </a:extLst>
          </p:cNvPr>
          <p:cNvPicPr>
            <a:picLocks noChangeAspect="1"/>
          </p:cNvPicPr>
          <p:nvPr/>
        </p:nvPicPr>
        <p:blipFill>
          <a:blip r:embed="rId3"/>
          <a:stretch>
            <a:fillRect/>
          </a:stretch>
        </p:blipFill>
        <p:spPr>
          <a:xfrm>
            <a:off x="8229600" y="1934902"/>
            <a:ext cx="3621248" cy="2106785"/>
          </a:xfrm>
          <a:prstGeom prst="rect">
            <a:avLst/>
          </a:prstGeom>
        </p:spPr>
      </p:pic>
    </p:spTree>
    <p:extLst>
      <p:ext uri="{BB962C8B-B14F-4D97-AF65-F5344CB8AC3E}">
        <p14:creationId xmlns:p14="http://schemas.microsoft.com/office/powerpoint/2010/main" val="80096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5</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clean your electrical appliances from scale/incrustation?</a:t>
            </a:r>
            <a:endParaRPr lang="de-AT" sz="2000" dirty="0"/>
          </a:p>
        </p:txBody>
      </p:sp>
      <p:pic>
        <p:nvPicPr>
          <p:cNvPr id="5" name="Picture 4">
            <a:extLst>
              <a:ext uri="{FF2B5EF4-FFF2-40B4-BE49-F238E27FC236}">
                <a16:creationId xmlns:a16="http://schemas.microsoft.com/office/drawing/2014/main" id="{40F85198-1898-4564-A905-DA708A54A26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53440" y="2886324"/>
            <a:ext cx="5004351" cy="3336234"/>
          </a:xfrm>
          <a:prstGeom prst="rect">
            <a:avLst/>
          </a:prstGeom>
        </p:spPr>
      </p:pic>
    </p:spTree>
    <p:extLst>
      <p:ext uri="{BB962C8B-B14F-4D97-AF65-F5344CB8AC3E}">
        <p14:creationId xmlns:p14="http://schemas.microsoft.com/office/powerpoint/2010/main" val="1197564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Prevent and reduce scale formation</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Appliances covered with scale consume more energy and are less effective. In addition, the scale creates conditions for the development of bacteria and is a common cause of Legionnaires' disease. Clean appliances regularly to increase their efficiency, and for the benefit of your health.</a:t>
            </a:r>
          </a:p>
        </p:txBody>
      </p:sp>
    </p:spTree>
    <p:extLst>
      <p:ext uri="{BB962C8B-B14F-4D97-AF65-F5344CB8AC3E}">
        <p14:creationId xmlns:p14="http://schemas.microsoft.com/office/powerpoint/2010/main" val="490107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6</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often set the temperature on your washing machine above 60 °С when washing your clothes? </a:t>
            </a:r>
            <a:endParaRPr lang="de-AT" sz="2000" dirty="0"/>
          </a:p>
        </p:txBody>
      </p:sp>
      <p:pic>
        <p:nvPicPr>
          <p:cNvPr id="5" name="Picture 4">
            <a:extLst>
              <a:ext uri="{FF2B5EF4-FFF2-40B4-BE49-F238E27FC236}">
                <a16:creationId xmlns:a16="http://schemas.microsoft.com/office/drawing/2014/main" id="{3F22C6BB-1C69-4A8F-B2FA-EA56EB3A63D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3599458"/>
            <a:ext cx="4191797" cy="2888410"/>
          </a:xfrm>
          <a:prstGeom prst="rect">
            <a:avLst/>
          </a:prstGeom>
        </p:spPr>
      </p:pic>
    </p:spTree>
    <p:extLst>
      <p:ext uri="{BB962C8B-B14F-4D97-AF65-F5344CB8AC3E}">
        <p14:creationId xmlns:p14="http://schemas.microsoft.com/office/powerpoint/2010/main" val="335647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Do not wash with too hot water</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It is seldom necessary to wash fabrics at 95° C. In most cases, due to the use of modern detergents to wash cotton or other fabrics, 60° C and often 40° C are a sufficient washing temperature. This way you can save about a third of energy consumption, and reduce the wear of tissues.</a:t>
            </a:r>
          </a:p>
        </p:txBody>
      </p:sp>
    </p:spTree>
    <p:extLst>
      <p:ext uri="{BB962C8B-B14F-4D97-AF65-F5344CB8AC3E}">
        <p14:creationId xmlns:p14="http://schemas.microsoft.com/office/powerpoint/2010/main" val="182826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en-GB" dirty="0"/>
              <a:t>7</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use a dishwashing machine? </a:t>
            </a:r>
          </a:p>
          <a:p>
            <a:pPr algn="just"/>
            <a:r>
              <a:rPr lang="en-US" sz="2800" dirty="0"/>
              <a:t>If yes, do you fill it up to its full capacity before you run it? </a:t>
            </a:r>
            <a:endParaRPr lang="de-AT" sz="2000" dirty="0"/>
          </a:p>
        </p:txBody>
      </p:sp>
      <p:pic>
        <p:nvPicPr>
          <p:cNvPr id="5" name="Picture 4">
            <a:extLst>
              <a:ext uri="{FF2B5EF4-FFF2-40B4-BE49-F238E27FC236}">
                <a16:creationId xmlns:a16="http://schemas.microsoft.com/office/drawing/2014/main" id="{C27303E2-B098-4792-80F9-D94A1211F48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25014" y="3508513"/>
            <a:ext cx="4591083" cy="3060722"/>
          </a:xfrm>
          <a:prstGeom prst="rect">
            <a:avLst/>
          </a:prstGeom>
        </p:spPr>
      </p:pic>
    </p:spTree>
    <p:extLst>
      <p:ext uri="{BB962C8B-B14F-4D97-AF65-F5344CB8AC3E}">
        <p14:creationId xmlns:p14="http://schemas.microsoft.com/office/powerpoint/2010/main" val="1430900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Use dishwashers fully loaded </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Dishwashers help us save energy and water. Modern dishwashers from Class A require about 1 kWh of electricity and 10 liters water for washing one charge. To wash the same amount of dishes so efficiently by hand, you will consume around one third more </a:t>
            </a:r>
            <a:r>
              <a:rPr lang="en-US" sz="2000" b="1" dirty="0"/>
              <a:t>energy</a:t>
            </a:r>
            <a:r>
              <a:rPr lang="en-US" sz="2000" dirty="0"/>
              <a:t> and 5-10 times more </a:t>
            </a:r>
            <a:r>
              <a:rPr lang="en-US" sz="2000" b="1" dirty="0"/>
              <a:t>water</a:t>
            </a:r>
            <a:r>
              <a:rPr lang="en-US" sz="2000" dirty="0"/>
              <a:t>, for which you will also need extra </a:t>
            </a:r>
            <a:r>
              <a:rPr lang="en-US" sz="2000" b="1" dirty="0"/>
              <a:t>time</a:t>
            </a:r>
            <a:r>
              <a:rPr lang="en-US" sz="2000" dirty="0"/>
              <a:t>.</a:t>
            </a:r>
          </a:p>
          <a:p>
            <a:pPr algn="just"/>
            <a:r>
              <a:rPr lang="en-US" sz="2000" dirty="0"/>
              <a:t>Make sure you take full advantage of your dishwasher by turning it on only when fully loaded.</a:t>
            </a:r>
          </a:p>
        </p:txBody>
      </p:sp>
    </p:spTree>
    <p:extLst>
      <p:ext uri="{BB962C8B-B14F-4D97-AF65-F5344CB8AC3E}">
        <p14:creationId xmlns:p14="http://schemas.microsoft.com/office/powerpoint/2010/main" val="41927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8</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find yourself leaving the tap on while brushing your teeth or shaving? </a:t>
            </a:r>
            <a:endParaRPr lang="de-AT" sz="2000" dirty="0"/>
          </a:p>
        </p:txBody>
      </p:sp>
      <p:pic>
        <p:nvPicPr>
          <p:cNvPr id="5" name="Picture 4">
            <a:extLst>
              <a:ext uri="{FF2B5EF4-FFF2-40B4-BE49-F238E27FC236}">
                <a16:creationId xmlns:a16="http://schemas.microsoft.com/office/drawing/2014/main" id="{98608997-E82E-435D-8257-223421BF414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87261" y="3037398"/>
            <a:ext cx="4933834" cy="3248108"/>
          </a:xfrm>
          <a:prstGeom prst="rect">
            <a:avLst/>
          </a:prstGeom>
        </p:spPr>
      </p:pic>
    </p:spTree>
    <p:extLst>
      <p:ext uri="{BB962C8B-B14F-4D97-AF65-F5344CB8AC3E}">
        <p14:creationId xmlns:p14="http://schemas.microsoft.com/office/powerpoint/2010/main" val="3001167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Stop the flow of water</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When brushing or shaving, avoid letting the water run. This, at first glance insignificant-flax daily ritual, may end with the expenditure of surprising amount of energy and water.</a:t>
            </a:r>
          </a:p>
        </p:txBody>
      </p:sp>
    </p:spTree>
    <p:extLst>
      <p:ext uri="{BB962C8B-B14F-4D97-AF65-F5344CB8AC3E}">
        <p14:creationId xmlns:p14="http://schemas.microsoft.com/office/powerpoint/2010/main" val="41508552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9</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often run your washing machine on a pre-wash mode? </a:t>
            </a:r>
            <a:endParaRPr lang="de-AT" sz="2000" dirty="0"/>
          </a:p>
        </p:txBody>
      </p:sp>
      <p:pic>
        <p:nvPicPr>
          <p:cNvPr id="5" name="Picture 4">
            <a:extLst>
              <a:ext uri="{FF2B5EF4-FFF2-40B4-BE49-F238E27FC236}">
                <a16:creationId xmlns:a16="http://schemas.microsoft.com/office/drawing/2014/main" id="{60062EC9-2FD1-4708-A685-07487EAEB65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63181" y="2751151"/>
            <a:ext cx="4849302" cy="3232868"/>
          </a:xfrm>
          <a:prstGeom prst="rect">
            <a:avLst/>
          </a:prstGeom>
        </p:spPr>
      </p:pic>
    </p:spTree>
    <p:extLst>
      <p:ext uri="{BB962C8B-B14F-4D97-AF65-F5344CB8AC3E}">
        <p14:creationId xmlns:p14="http://schemas.microsoft.com/office/powerpoint/2010/main" val="990453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Do not run the washing machine with prewash mode</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It is necessary to start the washing machine with pre-washing only for heavily soiled fabrics. Avoid using prewash for little soiled laundry. This way you will save both energy and water.</a:t>
            </a:r>
          </a:p>
        </p:txBody>
      </p:sp>
    </p:spTree>
    <p:extLst>
      <p:ext uri="{BB962C8B-B14F-4D97-AF65-F5344CB8AC3E}">
        <p14:creationId xmlns:p14="http://schemas.microsoft.com/office/powerpoint/2010/main" val="395678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1</a:t>
            </a:r>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000" dirty="0"/>
              <a:t>Do you think 1 kWh is sufficient enough to adequately complete any of the following tasks?</a:t>
            </a:r>
          </a:p>
          <a:p>
            <a:pPr algn="just"/>
            <a:endParaRPr lang="en-US" sz="2000" dirty="0"/>
          </a:p>
          <a:p>
            <a:pPr algn="just"/>
            <a:r>
              <a:rPr lang="en-US" sz="2000" dirty="0"/>
              <a:t>- Internet surfing; </a:t>
            </a:r>
          </a:p>
          <a:p>
            <a:pPr algn="just"/>
            <a:r>
              <a:rPr lang="en-US" sz="2000" dirty="0"/>
              <a:t>- Watching TV; </a:t>
            </a:r>
          </a:p>
          <a:p>
            <a:pPr algn="just"/>
            <a:r>
              <a:rPr lang="en-US" sz="2000" dirty="0"/>
              <a:t>- Dishwashing; </a:t>
            </a:r>
          </a:p>
          <a:p>
            <a:pPr algn="just"/>
            <a:r>
              <a:rPr lang="en-US" sz="2000" dirty="0"/>
              <a:t>- Lighting the apartment; </a:t>
            </a:r>
          </a:p>
          <a:p>
            <a:pPr algn="just"/>
            <a:r>
              <a:rPr lang="en-US" sz="2000" dirty="0"/>
              <a:t>- Using the air conditioner;</a:t>
            </a:r>
            <a:endParaRPr lang="de-AT" sz="2000" dirty="0"/>
          </a:p>
        </p:txBody>
      </p:sp>
    </p:spTree>
    <p:extLst>
      <p:ext uri="{BB962C8B-B14F-4D97-AF65-F5344CB8AC3E}">
        <p14:creationId xmlns:p14="http://schemas.microsoft.com/office/powerpoint/2010/main" val="1709191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2EA79-AF95-4512-9D7E-2102C44E80D2}"/>
              </a:ext>
            </a:extLst>
          </p:cNvPr>
          <p:cNvSpPr>
            <a:spLocks noGrp="1"/>
          </p:cNvSpPr>
          <p:nvPr>
            <p:ph type="title"/>
          </p:nvPr>
        </p:nvSpPr>
        <p:spPr/>
        <p:txBody>
          <a:bodyPr/>
          <a:lstStyle/>
          <a:p>
            <a:r>
              <a:rPr lang="de-AT" dirty="0"/>
              <a:t>Additional tips for saving power</a:t>
            </a:r>
          </a:p>
        </p:txBody>
      </p:sp>
      <p:sp>
        <p:nvSpPr>
          <p:cNvPr id="3" name="Inhaltsplatzhalter 2">
            <a:extLst>
              <a:ext uri="{FF2B5EF4-FFF2-40B4-BE49-F238E27FC236}">
                <a16:creationId xmlns:a16="http://schemas.microsoft.com/office/drawing/2014/main" id="{85BEE6BA-9B9D-4D95-A45D-70FE2C7F38A5}"/>
              </a:ext>
            </a:extLst>
          </p:cNvPr>
          <p:cNvSpPr>
            <a:spLocks noGrp="1"/>
          </p:cNvSpPr>
          <p:nvPr>
            <p:ph idx="1"/>
          </p:nvPr>
        </p:nvSpPr>
        <p:spPr>
          <a:xfrm>
            <a:off x="1491176" y="2122111"/>
            <a:ext cx="9426526" cy="3859742"/>
          </a:xfrm>
        </p:spPr>
        <p:txBody>
          <a:bodyPr>
            <a:normAutofit fontScale="85000" lnSpcReduction="20000"/>
          </a:bodyPr>
          <a:lstStyle/>
          <a:p>
            <a:r>
              <a:rPr lang="en-US" dirty="0"/>
              <a:t>	Install dimmer switches to control your lights</a:t>
            </a:r>
          </a:p>
          <a:p>
            <a:r>
              <a:rPr lang="en-US" dirty="0"/>
              <a:t>	Install motion sensors in your exterior, which turn your lights on only when something or someone is moving</a:t>
            </a:r>
          </a:p>
          <a:p>
            <a:r>
              <a:rPr lang="en-US" dirty="0"/>
              <a:t>	Hang dry your laundry instead of using the dryer</a:t>
            </a:r>
          </a:p>
          <a:p>
            <a:r>
              <a:rPr lang="en-US" dirty="0"/>
              <a:t>	Keep fridge and freezer at ideal temperature </a:t>
            </a:r>
          </a:p>
          <a:p>
            <a:r>
              <a:rPr lang="en-US" dirty="0"/>
              <a:t>	Defrost your freezer regularly</a:t>
            </a:r>
          </a:p>
          <a:p>
            <a:r>
              <a:rPr lang="en-US" dirty="0"/>
              <a:t>	Use the “economy mode” setting on appliances</a:t>
            </a:r>
          </a:p>
          <a:p>
            <a:r>
              <a:rPr lang="en-US" dirty="0"/>
              <a:t>	When purchasing a new electronic device, get a model that is “energy star” certified</a:t>
            </a:r>
          </a:p>
          <a:p>
            <a:r>
              <a:rPr lang="en-US" dirty="0"/>
              <a:t>	Look up energy saving hacks and apply them at home</a:t>
            </a:r>
          </a:p>
        </p:txBody>
      </p:sp>
    </p:spTree>
    <p:extLst>
      <p:ext uri="{BB962C8B-B14F-4D97-AF65-F5344CB8AC3E}">
        <p14:creationId xmlns:p14="http://schemas.microsoft.com/office/powerpoint/2010/main" val="2911788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22EA79-AF95-4512-9D7E-2102C44E80D2}"/>
              </a:ext>
            </a:extLst>
          </p:cNvPr>
          <p:cNvSpPr>
            <a:spLocks noGrp="1"/>
          </p:cNvSpPr>
          <p:nvPr>
            <p:ph type="title"/>
          </p:nvPr>
        </p:nvSpPr>
        <p:spPr/>
        <p:txBody>
          <a:bodyPr/>
          <a:lstStyle/>
          <a:p>
            <a:r>
              <a:rPr lang="de-AT" dirty="0"/>
              <a:t>Additional tips for saving water</a:t>
            </a:r>
          </a:p>
        </p:txBody>
      </p:sp>
      <p:sp>
        <p:nvSpPr>
          <p:cNvPr id="3" name="Inhaltsplatzhalter 2">
            <a:extLst>
              <a:ext uri="{FF2B5EF4-FFF2-40B4-BE49-F238E27FC236}">
                <a16:creationId xmlns:a16="http://schemas.microsoft.com/office/drawing/2014/main" id="{85BEE6BA-9B9D-4D95-A45D-70FE2C7F38A5}"/>
              </a:ext>
            </a:extLst>
          </p:cNvPr>
          <p:cNvSpPr>
            <a:spLocks noGrp="1"/>
          </p:cNvSpPr>
          <p:nvPr>
            <p:ph idx="1"/>
          </p:nvPr>
        </p:nvSpPr>
        <p:spPr>
          <a:xfrm>
            <a:off x="1491176" y="2122111"/>
            <a:ext cx="9426526" cy="3859742"/>
          </a:xfrm>
        </p:spPr>
        <p:txBody>
          <a:bodyPr>
            <a:normAutofit fontScale="70000" lnSpcReduction="20000"/>
          </a:bodyPr>
          <a:lstStyle/>
          <a:p>
            <a:r>
              <a:rPr lang="en-US" dirty="0"/>
              <a:t>	Monitor your water bill for unusually high use. </a:t>
            </a:r>
          </a:p>
          <a:p>
            <a:r>
              <a:rPr lang="en-US" dirty="0"/>
              <a:t>	Take shorter showers</a:t>
            </a:r>
          </a:p>
          <a:p>
            <a:r>
              <a:rPr lang="en-US" dirty="0"/>
              <a:t>	Fix any leaky faucet, Check your toilet for leaks</a:t>
            </a:r>
          </a:p>
          <a:p>
            <a:r>
              <a:rPr lang="en-US" dirty="0"/>
              <a:t>	Install water-saving shower head or flow restrictors</a:t>
            </a:r>
          </a:p>
          <a:p>
            <a:r>
              <a:rPr lang="en-US" dirty="0"/>
              <a:t>	Switch off</a:t>
            </a:r>
            <a:r>
              <a:rPr lang="en-US" dirty="0">
                <a:solidFill>
                  <a:srgbClr val="FF0000"/>
                </a:solidFill>
              </a:rPr>
              <a:t> </a:t>
            </a:r>
            <a:r>
              <a:rPr lang="en-US" dirty="0"/>
              <a:t>the hose while washing your car or use a bucket and sponge</a:t>
            </a:r>
          </a:p>
          <a:p>
            <a:r>
              <a:rPr lang="en-US" dirty="0"/>
              <a:t>	If you install a new toilet, make sure it has a dual-flush system</a:t>
            </a:r>
          </a:p>
          <a:p>
            <a:r>
              <a:rPr lang="en-US" dirty="0"/>
              <a:t>	Collect rainwater or water from the sink for watering plants. </a:t>
            </a:r>
          </a:p>
          <a:p>
            <a:r>
              <a:rPr lang="en-US" dirty="0"/>
              <a:t>	Water your outdoor plants during the cool parts of the days</a:t>
            </a:r>
          </a:p>
          <a:p>
            <a:r>
              <a:rPr lang="en-US" dirty="0"/>
              <a:t>	Put a layer of mulch around your plants/trees in the garden to slow down the evaporation of moisture</a:t>
            </a:r>
          </a:p>
          <a:p>
            <a:r>
              <a:rPr lang="en-US" dirty="0"/>
              <a:t>	Use filtered tap water for drinking rather than energy and water-intensive bottled water</a:t>
            </a:r>
          </a:p>
        </p:txBody>
      </p:sp>
    </p:spTree>
    <p:extLst>
      <p:ext uri="{BB962C8B-B14F-4D97-AF65-F5344CB8AC3E}">
        <p14:creationId xmlns:p14="http://schemas.microsoft.com/office/powerpoint/2010/main" val="2522067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One kilowatt hour – what does this actually mean?</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fontScale="92500" lnSpcReduction="10000"/>
          </a:bodyPr>
          <a:lstStyle/>
          <a:p>
            <a:pPr algn="just"/>
            <a:r>
              <a:rPr lang="en-US" sz="2000" dirty="0"/>
              <a:t>One kilowatt hour corresponds to the used energy from an electrical appliance with a capacity of one kilowatt (=1000W) for one hour. With it:</a:t>
            </a:r>
          </a:p>
          <a:p>
            <a:pPr marL="342900" indent="-342900" algn="just">
              <a:buFont typeface="Arial" panose="020B0604020202020204" pitchFamily="34" charset="0"/>
              <a:buChar char="•"/>
            </a:pPr>
            <a:r>
              <a:rPr lang="en-US" sz="2000" dirty="0"/>
              <a:t>You can surf the </a:t>
            </a:r>
            <a:r>
              <a:rPr lang="en-US" sz="2000" b="1" dirty="0"/>
              <a:t>Internet</a:t>
            </a:r>
            <a:r>
              <a:rPr lang="en-US" sz="2000" dirty="0"/>
              <a:t> on your home computer an average of </a:t>
            </a:r>
            <a:r>
              <a:rPr lang="en-US" sz="2000" b="1" dirty="0"/>
              <a:t>6 hours</a:t>
            </a:r>
            <a:r>
              <a:rPr lang="en-US" sz="2000" dirty="0"/>
              <a:t>;</a:t>
            </a:r>
          </a:p>
          <a:p>
            <a:pPr marL="342900" indent="-342900" algn="just">
              <a:buFont typeface="Arial" panose="020B0604020202020204" pitchFamily="34" charset="0"/>
              <a:buChar char="•"/>
            </a:pPr>
            <a:r>
              <a:rPr lang="en-US" sz="2000" dirty="0"/>
              <a:t>You can watch </a:t>
            </a:r>
            <a:r>
              <a:rPr lang="en-US" sz="2000" b="1" dirty="0"/>
              <a:t>4 </a:t>
            </a:r>
            <a:r>
              <a:rPr lang="en-US" sz="2000" b="1"/>
              <a:t>hours TV </a:t>
            </a:r>
            <a:r>
              <a:rPr lang="en-US" sz="2000"/>
              <a:t>on </a:t>
            </a:r>
            <a:r>
              <a:rPr lang="en-US" sz="2000" dirty="0"/>
              <a:t>a large plasma, flat screen;</a:t>
            </a:r>
          </a:p>
          <a:p>
            <a:pPr marL="342900" indent="-342900" algn="just">
              <a:buFont typeface="Arial" panose="020B0604020202020204" pitchFamily="34" charset="0"/>
              <a:buChar char="•"/>
            </a:pPr>
            <a:r>
              <a:rPr lang="en-US" sz="2000" dirty="0"/>
              <a:t>You can </a:t>
            </a:r>
            <a:r>
              <a:rPr lang="en-US" sz="2000" b="1" dirty="0"/>
              <a:t>wash the dishes </a:t>
            </a:r>
            <a:r>
              <a:rPr lang="en-US" sz="2000" dirty="0"/>
              <a:t>with an effective dishwasher;</a:t>
            </a:r>
          </a:p>
          <a:p>
            <a:pPr marL="342900" indent="-342900" algn="just">
              <a:buFont typeface="Arial" panose="020B0604020202020204" pitchFamily="34" charset="0"/>
              <a:buChar char="•"/>
            </a:pPr>
            <a:r>
              <a:rPr lang="en-US" sz="2000" dirty="0"/>
              <a:t>You can use a 100W </a:t>
            </a:r>
            <a:r>
              <a:rPr lang="en-US" sz="2000" b="1" dirty="0"/>
              <a:t>lightbulb</a:t>
            </a:r>
            <a:r>
              <a:rPr lang="en-US" sz="2000" dirty="0"/>
              <a:t> for </a:t>
            </a:r>
            <a:r>
              <a:rPr lang="en-US" sz="2000" b="1" dirty="0"/>
              <a:t>10 hours </a:t>
            </a:r>
            <a:r>
              <a:rPr lang="en-US" sz="2000" dirty="0"/>
              <a:t>or an energy saving one of 20W for </a:t>
            </a:r>
            <a:r>
              <a:rPr lang="en-US" sz="2000" b="1" dirty="0"/>
              <a:t>50 hours</a:t>
            </a:r>
            <a:r>
              <a:rPr lang="en-US" sz="2000" dirty="0"/>
              <a:t>;</a:t>
            </a:r>
          </a:p>
          <a:p>
            <a:pPr marL="342900" indent="-342900" algn="just">
              <a:buFont typeface="Arial" panose="020B0604020202020204" pitchFamily="34" charset="0"/>
              <a:buChar char="•"/>
            </a:pPr>
            <a:r>
              <a:rPr lang="en-US" sz="2000" dirty="0"/>
              <a:t>You can turn on a household </a:t>
            </a:r>
            <a:r>
              <a:rPr lang="en-US" sz="2000" b="1" dirty="0"/>
              <a:t>air conditioner </a:t>
            </a:r>
            <a:r>
              <a:rPr lang="en-US" sz="2000" dirty="0"/>
              <a:t>for </a:t>
            </a:r>
            <a:br>
              <a:rPr lang="en-US" sz="2000" dirty="0"/>
            </a:br>
            <a:r>
              <a:rPr lang="en-US" sz="2000" b="1" dirty="0"/>
              <a:t>1 hour</a:t>
            </a:r>
            <a:r>
              <a:rPr lang="en-US" sz="2000" dirty="0"/>
              <a:t>;</a:t>
            </a:r>
          </a:p>
          <a:p>
            <a:pPr marL="342900" indent="-342900" algn="just">
              <a:buFont typeface="Arial" panose="020B0604020202020204" pitchFamily="34" charset="0"/>
              <a:buChar char="•"/>
            </a:pPr>
            <a:r>
              <a:rPr lang="en-US" sz="2000" dirty="0"/>
              <a:t>You can run a </a:t>
            </a:r>
            <a:r>
              <a:rPr lang="en-US" sz="2000" b="1" dirty="0"/>
              <a:t>sauna </a:t>
            </a:r>
            <a:r>
              <a:rPr lang="en-US" sz="2000" dirty="0"/>
              <a:t>in your home for </a:t>
            </a:r>
            <a:r>
              <a:rPr lang="en-US" sz="2000" b="1" dirty="0"/>
              <a:t>8 minutes</a:t>
            </a:r>
            <a:r>
              <a:rPr lang="en-US" sz="2000" dirty="0"/>
              <a:t>.</a:t>
            </a:r>
          </a:p>
        </p:txBody>
      </p:sp>
    </p:spTree>
    <p:extLst>
      <p:ext uri="{BB962C8B-B14F-4D97-AF65-F5344CB8AC3E}">
        <p14:creationId xmlns:p14="http://schemas.microsoft.com/office/powerpoint/2010/main" val="16319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2</a:t>
            </a:r>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use energy-saving light bulbs</a:t>
            </a:r>
            <a:r>
              <a:rPr lang="en-US" sz="2000" dirty="0"/>
              <a:t>?</a:t>
            </a:r>
            <a:endParaRPr lang="de-AT" sz="2000" dirty="0"/>
          </a:p>
        </p:txBody>
      </p:sp>
      <p:pic>
        <p:nvPicPr>
          <p:cNvPr id="5" name="Picture 4">
            <a:extLst>
              <a:ext uri="{FF2B5EF4-FFF2-40B4-BE49-F238E27FC236}">
                <a16:creationId xmlns:a16="http://schemas.microsoft.com/office/drawing/2014/main" id="{E52A8DD6-07D6-4196-A1D9-55D3515E848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665976" y="2456290"/>
            <a:ext cx="5105732" cy="3403821"/>
          </a:xfrm>
          <a:prstGeom prst="rect">
            <a:avLst/>
          </a:prstGeom>
        </p:spPr>
      </p:pic>
    </p:spTree>
    <p:extLst>
      <p:ext uri="{BB962C8B-B14F-4D97-AF65-F5344CB8AC3E}">
        <p14:creationId xmlns:p14="http://schemas.microsoft.com/office/powerpoint/2010/main" val="1050795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Use energy saving or LED bulbs</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b="1" dirty="0"/>
              <a:t>Energy saving light bulbs </a:t>
            </a:r>
            <a:r>
              <a:rPr lang="en-US" sz="2000" dirty="0"/>
              <a:t>consume </a:t>
            </a:r>
            <a:r>
              <a:rPr lang="en-US" sz="2000" b="1" dirty="0"/>
              <a:t>4 times less energy</a:t>
            </a:r>
            <a:r>
              <a:rPr lang="en-US" sz="2000" dirty="0"/>
              <a:t> then conventional light bulbs (incandescent). They last up to </a:t>
            </a:r>
            <a:r>
              <a:rPr lang="en-US" sz="2000" b="1" dirty="0"/>
              <a:t>5 times longer </a:t>
            </a:r>
            <a:r>
              <a:rPr lang="en-US" sz="2000" dirty="0"/>
              <a:t>and emit significantly less heat than other bulbs. </a:t>
            </a:r>
          </a:p>
          <a:p>
            <a:pPr algn="just"/>
            <a:r>
              <a:rPr lang="en-US" sz="2000" b="1" dirty="0"/>
              <a:t>LED bulbs </a:t>
            </a:r>
            <a:r>
              <a:rPr lang="en-US" sz="2000" dirty="0"/>
              <a:t>are a rapidly evolving technology and become increasingly available on the market. They consume up to </a:t>
            </a:r>
            <a:r>
              <a:rPr lang="en-US" sz="2000" b="1" dirty="0"/>
              <a:t>10 times less </a:t>
            </a:r>
            <a:r>
              <a:rPr lang="en-US" sz="2000" dirty="0"/>
              <a:t>than conventional light bulbs, and their life lasts </a:t>
            </a:r>
            <a:r>
              <a:rPr lang="en-US" sz="2000" b="1" dirty="0"/>
              <a:t>10-15 times longer</a:t>
            </a:r>
            <a:r>
              <a:rPr lang="en-US" sz="2000" dirty="0"/>
              <a:t>.</a:t>
            </a:r>
          </a:p>
          <a:p>
            <a:pPr algn="just"/>
            <a:r>
              <a:rPr lang="en-US" sz="2000" dirty="0"/>
              <a:t>Energy saving LED bulbs should be placed especially in rooms where they will be used for a longer time. This will not only increase your savings cost and bulb life, but also reduce heat dissipation.</a:t>
            </a:r>
          </a:p>
        </p:txBody>
      </p:sp>
    </p:spTree>
    <p:extLst>
      <p:ext uri="{BB962C8B-B14F-4D97-AF65-F5344CB8AC3E}">
        <p14:creationId xmlns:p14="http://schemas.microsoft.com/office/powerpoint/2010/main" val="177376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3</a:t>
            </a:r>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use indirect lighting in any of the areas of your home? </a:t>
            </a:r>
            <a:endParaRPr lang="de-AT" sz="2000" dirty="0"/>
          </a:p>
        </p:txBody>
      </p:sp>
      <p:pic>
        <p:nvPicPr>
          <p:cNvPr id="5" name="Picture 4">
            <a:extLst>
              <a:ext uri="{FF2B5EF4-FFF2-40B4-BE49-F238E27FC236}">
                <a16:creationId xmlns:a16="http://schemas.microsoft.com/office/drawing/2014/main" id="{BFABC0A5-3FDE-4418-9978-9673B07FA1E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61392" y="2688071"/>
            <a:ext cx="4942928" cy="3295285"/>
          </a:xfrm>
          <a:prstGeom prst="rect">
            <a:avLst/>
          </a:prstGeom>
        </p:spPr>
      </p:pic>
    </p:spTree>
    <p:extLst>
      <p:ext uri="{BB962C8B-B14F-4D97-AF65-F5344CB8AC3E}">
        <p14:creationId xmlns:p14="http://schemas.microsoft.com/office/powerpoint/2010/main" val="745273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Illuminate directly</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Place light sources in larger rooms in such a way that every area in the room can be illuminated locally, avoiding indirect illumination. This saves electricity and reduces the amount of heat released.</a:t>
            </a:r>
          </a:p>
        </p:txBody>
      </p:sp>
    </p:spTree>
    <p:extLst>
      <p:ext uri="{BB962C8B-B14F-4D97-AF65-F5344CB8AC3E}">
        <p14:creationId xmlns:p14="http://schemas.microsoft.com/office/powerpoint/2010/main" val="1620830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9E72F5-3A11-46B4-B8EA-BFF9660B61C4}"/>
              </a:ext>
            </a:extLst>
          </p:cNvPr>
          <p:cNvSpPr>
            <a:spLocks noGrp="1"/>
          </p:cNvSpPr>
          <p:nvPr>
            <p:ph type="title"/>
          </p:nvPr>
        </p:nvSpPr>
        <p:spPr/>
        <p:txBody>
          <a:bodyPr/>
          <a:lstStyle/>
          <a:p>
            <a:r>
              <a:rPr lang="de-AT" dirty="0"/>
              <a:t>QUESTION </a:t>
            </a:r>
            <a:r>
              <a:rPr lang="bg-BG" dirty="0"/>
              <a:t>4</a:t>
            </a:r>
            <a:endParaRPr lang="de-AT" dirty="0"/>
          </a:p>
        </p:txBody>
      </p:sp>
      <p:sp>
        <p:nvSpPr>
          <p:cNvPr id="3" name="Inhaltsplatzhalter 2">
            <a:extLst>
              <a:ext uri="{FF2B5EF4-FFF2-40B4-BE49-F238E27FC236}">
                <a16:creationId xmlns:a16="http://schemas.microsoft.com/office/drawing/2014/main" id="{DED046E1-4080-4553-A60F-E46B20EBAC8C}"/>
              </a:ext>
            </a:extLst>
          </p:cNvPr>
          <p:cNvSpPr>
            <a:spLocks noGrp="1"/>
          </p:cNvSpPr>
          <p:nvPr>
            <p:ph idx="1"/>
          </p:nvPr>
        </p:nvSpPr>
        <p:spPr>
          <a:xfrm>
            <a:off x="6665976" y="1234440"/>
            <a:ext cx="4709160" cy="4069080"/>
          </a:xfrm>
        </p:spPr>
        <p:txBody>
          <a:bodyPr>
            <a:normAutofit/>
          </a:bodyPr>
          <a:lstStyle/>
          <a:p>
            <a:pPr algn="just"/>
            <a:r>
              <a:rPr lang="en-US" sz="2800" dirty="0"/>
              <a:t>Do you make sure to stop the power supply to appliances when they are not going t</a:t>
            </a:r>
            <a:r>
              <a:rPr lang="en-GB" sz="2800" dirty="0"/>
              <a:t>o</a:t>
            </a:r>
            <a:r>
              <a:rPr lang="en-US" sz="2800" dirty="0"/>
              <a:t> be used? </a:t>
            </a:r>
            <a:endParaRPr lang="de-AT" sz="2000" dirty="0"/>
          </a:p>
        </p:txBody>
      </p:sp>
      <p:pic>
        <p:nvPicPr>
          <p:cNvPr id="5" name="Picture 4">
            <a:extLst>
              <a:ext uri="{FF2B5EF4-FFF2-40B4-BE49-F238E27FC236}">
                <a16:creationId xmlns:a16="http://schemas.microsoft.com/office/drawing/2014/main" id="{31B3A82A-7242-4C0F-97E0-2DE20FB7F22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761392" y="3044224"/>
            <a:ext cx="4998586" cy="3332391"/>
          </a:xfrm>
          <a:prstGeom prst="rect">
            <a:avLst/>
          </a:prstGeom>
        </p:spPr>
      </p:pic>
    </p:spTree>
    <p:extLst>
      <p:ext uri="{BB962C8B-B14F-4D97-AF65-F5344CB8AC3E}">
        <p14:creationId xmlns:p14="http://schemas.microsoft.com/office/powerpoint/2010/main" val="2519610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B3E528-0512-40CE-A89F-3881652D6D8D}"/>
              </a:ext>
            </a:extLst>
          </p:cNvPr>
          <p:cNvSpPr>
            <a:spLocks noGrp="1"/>
          </p:cNvSpPr>
          <p:nvPr>
            <p:ph type="title"/>
          </p:nvPr>
        </p:nvSpPr>
        <p:spPr/>
        <p:txBody>
          <a:bodyPr/>
          <a:lstStyle/>
          <a:p>
            <a:r>
              <a:rPr lang="en-US" dirty="0"/>
              <a:t>Disconnect the power to unnecessary appliances</a:t>
            </a:r>
            <a:endParaRPr lang="de-AT" dirty="0"/>
          </a:p>
        </p:txBody>
      </p:sp>
      <p:sp>
        <p:nvSpPr>
          <p:cNvPr id="3" name="Inhaltsplatzhalter 2">
            <a:extLst>
              <a:ext uri="{FF2B5EF4-FFF2-40B4-BE49-F238E27FC236}">
                <a16:creationId xmlns:a16="http://schemas.microsoft.com/office/drawing/2014/main" id="{C8B194D9-5CB3-469E-8700-4F709092816B}"/>
              </a:ext>
            </a:extLst>
          </p:cNvPr>
          <p:cNvSpPr>
            <a:spLocks noGrp="1"/>
          </p:cNvSpPr>
          <p:nvPr>
            <p:ph idx="1"/>
          </p:nvPr>
        </p:nvSpPr>
        <p:spPr>
          <a:xfrm>
            <a:off x="5311471" y="1527048"/>
            <a:ext cx="6074797" cy="4205842"/>
          </a:xfrm>
        </p:spPr>
        <p:txBody>
          <a:bodyPr>
            <a:normAutofit/>
          </a:bodyPr>
          <a:lstStyle/>
          <a:p>
            <a:pPr algn="just"/>
            <a:r>
              <a:rPr lang="en-US" sz="2000" dirty="0"/>
              <a:t>Use a power strip with a button to turn off power supply in order to make sure the electrical appliances do not consume electricity when turned off. Be careful when interrupting appliances where unsaved data may be lost, as can be the case with video recorders.</a:t>
            </a:r>
          </a:p>
        </p:txBody>
      </p:sp>
    </p:spTree>
    <p:extLst>
      <p:ext uri="{BB962C8B-B14F-4D97-AF65-F5344CB8AC3E}">
        <p14:creationId xmlns:p14="http://schemas.microsoft.com/office/powerpoint/2010/main" val="1618983912"/>
      </p:ext>
    </p:extLst>
  </p:cSld>
  <p:clrMapOvr>
    <a:masterClrMapping/>
  </p:clrMapOvr>
</p:sld>
</file>

<file path=ppt/theme/theme1.xml><?xml version="1.0" encoding="utf-8"?>
<a:theme xmlns:a="http://schemas.openxmlformats.org/drawingml/2006/main" name="ShapesVTI">
  <a:themeElements>
    <a:clrScheme name="Climate Box">
      <a:dk1>
        <a:sysClr val="windowText" lastClr="000000"/>
      </a:dk1>
      <a:lt1>
        <a:sysClr val="window" lastClr="FFFFFF"/>
      </a:lt1>
      <a:dk2>
        <a:srgbClr val="281B10"/>
      </a:dk2>
      <a:lt2>
        <a:srgbClr val="FFF9F5"/>
      </a:lt2>
      <a:accent1>
        <a:srgbClr val="89BB13"/>
      </a:accent1>
      <a:accent2>
        <a:srgbClr val="00BEC6"/>
      </a:accent2>
      <a:accent3>
        <a:srgbClr val="464647"/>
      </a:accent3>
      <a:accent4>
        <a:srgbClr val="00BEC6"/>
      </a:accent4>
      <a:accent5>
        <a:srgbClr val="00764D"/>
      </a:accent5>
      <a:accent6>
        <a:srgbClr val="FFCC25"/>
      </a:accent6>
      <a:hlink>
        <a:srgbClr val="89BB13"/>
      </a:hlink>
      <a:folHlink>
        <a:srgbClr val="6257F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8169438.tgt.Office_48167068_TF78504181_Win32_OJ107391223.potx" id="{ED437543-EBED-4E2E-8CEE-E2D402718ED1}" vid="{82B4EAC5-61B6-41CC-B133-5165E49BA3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Breitbild</PresentationFormat>
  <Paragraphs>94</Paragraphs>
  <Slides>21</Slides>
  <Notes>10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Avenir Next LT Pro</vt:lpstr>
      <vt:lpstr>Calibri</vt:lpstr>
      <vt:lpstr>Tw Cen MT</vt:lpstr>
      <vt:lpstr>ShapesVTI</vt:lpstr>
      <vt:lpstr>PowerPoint-Präsentation</vt:lpstr>
      <vt:lpstr>QUESTION 1</vt:lpstr>
      <vt:lpstr>One kilowatt hour – what does this actually mean?</vt:lpstr>
      <vt:lpstr>QUESTION 2</vt:lpstr>
      <vt:lpstr>Use energy saving or LED bulbs</vt:lpstr>
      <vt:lpstr>QUESTION 3</vt:lpstr>
      <vt:lpstr>Illuminate directly</vt:lpstr>
      <vt:lpstr>QUESTION 4</vt:lpstr>
      <vt:lpstr>Disconnect the power to unnecessary appliances</vt:lpstr>
      <vt:lpstr>QUESTION 5</vt:lpstr>
      <vt:lpstr>Prevent and reduce scale formation</vt:lpstr>
      <vt:lpstr>QUESTION 6</vt:lpstr>
      <vt:lpstr>Do not wash with too hot water</vt:lpstr>
      <vt:lpstr>QUESTION 7</vt:lpstr>
      <vt:lpstr>Use dishwashers fully loaded </vt:lpstr>
      <vt:lpstr>QUESTION 8</vt:lpstr>
      <vt:lpstr>Stop the flow of water</vt:lpstr>
      <vt:lpstr>QUESTION 9</vt:lpstr>
      <vt:lpstr>Do not run the washing machine with prewash mode</vt:lpstr>
      <vt:lpstr>Additional tips for saving power</vt:lpstr>
      <vt:lpstr>Additional tips for saving water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CATRO Bulgaria</dc:creator>
  <cp:lastModifiedBy>Vanessa Pittl</cp:lastModifiedBy>
  <cp:revision>45</cp:revision>
  <dcterms:created xsi:type="dcterms:W3CDTF">2021-07-10T06:14:05Z</dcterms:created>
  <dcterms:modified xsi:type="dcterms:W3CDTF">2022-02-09T14:13:52Z</dcterms:modified>
</cp:coreProperties>
</file>